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38"/>
  </p:notesMasterIdLst>
  <p:sldIdLst>
    <p:sldId id="256" r:id="rId5"/>
    <p:sldId id="258" r:id="rId6"/>
    <p:sldId id="309" r:id="rId7"/>
    <p:sldId id="269" r:id="rId8"/>
    <p:sldId id="317" r:id="rId9"/>
    <p:sldId id="302" r:id="rId10"/>
    <p:sldId id="320" r:id="rId11"/>
    <p:sldId id="303" r:id="rId12"/>
    <p:sldId id="304" r:id="rId13"/>
    <p:sldId id="305" r:id="rId14"/>
    <p:sldId id="307" r:id="rId15"/>
    <p:sldId id="259" r:id="rId16"/>
    <p:sldId id="297" r:id="rId17"/>
    <p:sldId id="298" r:id="rId18"/>
    <p:sldId id="301" r:id="rId19"/>
    <p:sldId id="299" r:id="rId20"/>
    <p:sldId id="300" r:id="rId21"/>
    <p:sldId id="310" r:id="rId22"/>
    <p:sldId id="312" r:id="rId23"/>
    <p:sldId id="326" r:id="rId24"/>
    <p:sldId id="322" r:id="rId25"/>
    <p:sldId id="313" r:id="rId26"/>
    <p:sldId id="314" r:id="rId27"/>
    <p:sldId id="315" r:id="rId28"/>
    <p:sldId id="318" r:id="rId29"/>
    <p:sldId id="319" r:id="rId30"/>
    <p:sldId id="316" r:id="rId31"/>
    <p:sldId id="325" r:id="rId32"/>
    <p:sldId id="264" r:id="rId33"/>
    <p:sldId id="261" r:id="rId34"/>
    <p:sldId id="275" r:id="rId35"/>
    <p:sldId id="329" r:id="rId36"/>
    <p:sldId id="327" r:id="rId37"/>
  </p:sldIdLst>
  <p:sldSz cx="9144000" cy="5143500" type="screen16x9"/>
  <p:notesSz cx="6858000" cy="9144000"/>
  <p:embeddedFontLst>
    <p:embeddedFont>
      <p:font typeface="Fira Sans Condensed Medium" panose="020B0603050000020004" pitchFamily="34" charset="0"/>
      <p:regular r:id="rId39"/>
      <p:italic r:id="rId40"/>
    </p:embeddedFont>
    <p:embeddedFont>
      <p:font typeface="Livvic Light" pitchFamily="2" charset="0"/>
      <p:regular r:id="rId41"/>
      <p:italic r:id="rId42"/>
    </p:embeddedFont>
    <p:embeddedFont>
      <p:font typeface="Maven Pro" panose="020B0604020202020204" charset="0"/>
      <p:regular r:id="rId43"/>
      <p:bold r:id="rId44"/>
    </p:embeddedFont>
    <p:embeddedFont>
      <p:font typeface="Maven Pro SemiBold" panose="020B0604020202020204" charset="0"/>
      <p:regular r:id="rId45"/>
      <p:bold r:id="rId46"/>
    </p:embeddedFont>
    <p:embeddedFont>
      <p:font typeface="Nunito Light" pitchFamily="2" charset="0"/>
      <p:regular r:id="rId47"/>
      <p:italic r:id="rId48"/>
    </p:embeddedFont>
    <p:embeddedFont>
      <p:font typeface="Share Tech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1998F8-B81B-4B77-9C13-B9C4664BAC70}" v="7" dt="2024-05-03T20:11:37.798"/>
  </p1510:revLst>
</p1510:revInfo>
</file>

<file path=ppt/tableStyles.xml><?xml version="1.0" encoding="utf-8"?>
<a:tblStyleLst xmlns:a="http://schemas.openxmlformats.org/drawingml/2006/main" def="{0A3F8F78-D009-4147-8630-87901D70918A}">
  <a:tblStyle styleId="{0A3F8F78-D009-4147-8630-87901D7091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McCoy" userId="S::imccoy@uark.edu::942e2a59-e978-422b-82dd-349d551de4da" providerId="AD" clId="Web-{F21998F8-B81B-4B77-9C13-B9C4664BAC70}"/>
    <pc:docChg chg="modSld">
      <pc:chgData name="Isabella McCoy" userId="S::imccoy@uark.edu::942e2a59-e978-422b-82dd-349d551de4da" providerId="AD" clId="Web-{F21998F8-B81B-4B77-9C13-B9C4664BAC70}" dt="2024-05-03T20:11:37.798" v="5" actId="1076"/>
      <pc:docMkLst>
        <pc:docMk/>
      </pc:docMkLst>
      <pc:sldChg chg="addSp delSp modSp">
        <pc:chgData name="Isabella McCoy" userId="S::imccoy@uark.edu::942e2a59-e978-422b-82dd-349d551de4da" providerId="AD" clId="Web-{F21998F8-B81B-4B77-9C13-B9C4664BAC70}" dt="2024-05-03T20:11:37.798" v="5" actId="1076"/>
        <pc:sldMkLst>
          <pc:docMk/>
          <pc:sldMk cId="3851295695" sldId="318"/>
        </pc:sldMkLst>
        <pc:picChg chg="add mod">
          <ac:chgData name="Isabella McCoy" userId="S::imccoy@uark.edu::942e2a59-e978-422b-82dd-349d551de4da" providerId="AD" clId="Web-{F21998F8-B81B-4B77-9C13-B9C4664BAC70}" dt="2024-05-03T20:11:37.798" v="5" actId="1076"/>
          <ac:picMkLst>
            <pc:docMk/>
            <pc:sldMk cId="3851295695" sldId="318"/>
            <ac:picMk id="4" creationId="{CB69A41D-F291-9E28-F34C-D2A15C091A53}"/>
          </ac:picMkLst>
        </pc:picChg>
        <pc:picChg chg="del">
          <ac:chgData name="Isabella McCoy" userId="S::imccoy@uark.edu::942e2a59-e978-422b-82dd-349d551de4da" providerId="AD" clId="Web-{F21998F8-B81B-4B77-9C13-B9C4664BAC70}" dt="2024-05-03T20:11:20.422" v="0"/>
          <ac:picMkLst>
            <pc:docMk/>
            <pc:sldMk cId="3851295695" sldId="318"/>
            <ac:picMk id="6" creationId="{E03D9444-5637-CF59-38F1-A8D0DEF0889F}"/>
          </ac:picMkLst>
        </pc:picChg>
      </pc:sldChg>
    </pc:docChg>
  </pc:docChgLst>
  <pc:docChgLst>
    <pc:chgData name="Abe Archer" userId="d4445dc5-6f20-40b0-87cb-7f6ef4a3817f" providerId="ADAL" clId="{6BD0D2B4-61F6-5F41-9B22-D6A08D59D415}"/>
    <pc:docChg chg="custSel addSld delSld modSld">
      <pc:chgData name="Abe Archer" userId="d4445dc5-6f20-40b0-87cb-7f6ef4a3817f" providerId="ADAL" clId="{6BD0D2B4-61F6-5F41-9B22-D6A08D59D415}" dt="2024-05-01T03:13:01.599" v="2257" actId="20577"/>
      <pc:docMkLst>
        <pc:docMk/>
      </pc:docMkLst>
      <pc:sldChg chg="modSp mod">
        <pc:chgData name="Abe Archer" userId="d4445dc5-6f20-40b0-87cb-7f6ef4a3817f" providerId="ADAL" clId="{6BD0D2B4-61F6-5F41-9B22-D6A08D59D415}" dt="2024-05-01T03:13:01.599" v="2257" actId="20577"/>
        <pc:sldMkLst>
          <pc:docMk/>
          <pc:sldMk cId="0" sldId="275"/>
        </pc:sldMkLst>
        <pc:graphicFrameChg chg="modGraphic">
          <ac:chgData name="Abe Archer" userId="d4445dc5-6f20-40b0-87cb-7f6ef4a3817f" providerId="ADAL" clId="{6BD0D2B4-61F6-5F41-9B22-D6A08D59D415}" dt="2024-05-01T03:13:01.599" v="2257" actId="20577"/>
          <ac:graphicFrameMkLst>
            <pc:docMk/>
            <pc:sldMk cId="0" sldId="275"/>
            <ac:graphicFrameMk id="1243" creationId="{00000000-0000-0000-0000-000000000000}"/>
          </ac:graphicFrameMkLst>
        </pc:graphicFrameChg>
      </pc:sldChg>
      <pc:sldChg chg="addSp delSp modSp add mod">
        <pc:chgData name="Abe Archer" userId="d4445dc5-6f20-40b0-87cb-7f6ef4a3817f" providerId="ADAL" clId="{6BD0D2B4-61F6-5F41-9B22-D6A08D59D415}" dt="2024-05-01T03:10:59.505" v="2164" actId="20577"/>
        <pc:sldMkLst>
          <pc:docMk/>
          <pc:sldMk cId="715647838" sldId="302"/>
        </pc:sldMkLst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11" creationId="{EE048507-A8B8-25FC-AFF9-C13A045187B7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13" creationId="{CAFF9429-426A-7AF8-220A-92A99D45A7C2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14" creationId="{9EADC348-FA44-9282-BBBB-3B41E1A73D8F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17" creationId="{4A32D77A-D783-BD37-9498-74D89B4EA8C9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19" creationId="{69F1ED00-A21E-9489-1608-49EE3C90FB87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20" creationId="{85C413D4-A70D-CCE0-EA95-5D6A2CFB97D4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23" creationId="{989DF45D-5502-7AA1-6FB5-C70D658972B7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25" creationId="{1EF16979-2B1F-29E2-3832-404F5008A539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26" creationId="{BD2BD81B-ED8D-53B7-42FA-89BD3BD36815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29" creationId="{32B3B26B-C39C-4AC1-73E5-47F6F52B9686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31" creationId="{2F8B7B3F-59DD-2912-3052-CBA82546D631}"/>
          </ac:spMkLst>
        </pc:spChg>
        <pc:spChg chg="mod">
          <ac:chgData name="Abe Archer" userId="d4445dc5-6f20-40b0-87cb-7f6ef4a3817f" providerId="ADAL" clId="{6BD0D2B4-61F6-5F41-9B22-D6A08D59D415}" dt="2024-04-30T20:47:07.610" v="404"/>
          <ac:spMkLst>
            <pc:docMk/>
            <pc:sldMk cId="715647838" sldId="302"/>
            <ac:spMk id="32" creationId="{5459C312-4DA2-2052-F621-F7446A134608}"/>
          </ac:spMkLst>
        </pc:spChg>
        <pc:spChg chg="mod">
          <ac:chgData name="Abe Archer" userId="d4445dc5-6f20-40b0-87cb-7f6ef4a3817f" providerId="ADAL" clId="{6BD0D2B4-61F6-5F41-9B22-D6A08D59D415}" dt="2024-05-01T03:10:59.505" v="2164" actId="20577"/>
          <ac:spMkLst>
            <pc:docMk/>
            <pc:sldMk cId="715647838" sldId="302"/>
            <ac:spMk id="507" creationId="{00000000-0000-0000-0000-000000000000}"/>
          </ac:spMkLst>
        </pc:spChg>
        <pc:spChg chg="mod">
          <ac:chgData name="Abe Archer" userId="d4445dc5-6f20-40b0-87cb-7f6ef4a3817f" providerId="ADAL" clId="{6BD0D2B4-61F6-5F41-9B22-D6A08D59D415}" dt="2024-04-30T20:38:20.207" v="2" actId="20577"/>
          <ac:spMkLst>
            <pc:docMk/>
            <pc:sldMk cId="715647838" sldId="302"/>
            <ac:spMk id="508" creationId="{00000000-0000-0000-0000-000000000000}"/>
          </ac:spMkLst>
        </pc:spChg>
        <pc:grpChg chg="add mod">
          <ac:chgData name="Abe Archer" userId="d4445dc5-6f20-40b0-87cb-7f6ef4a3817f" providerId="ADAL" clId="{6BD0D2B4-61F6-5F41-9B22-D6A08D59D415}" dt="2024-04-30T20:47:11.495" v="405" actId="1076"/>
          <ac:grpSpMkLst>
            <pc:docMk/>
            <pc:sldMk cId="715647838" sldId="302"/>
            <ac:grpSpMk id="2" creationId="{61D0C90F-AB8D-BFDE-8F0B-5A7E0CA8D647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4" creationId="{8EC5122E-2D97-9AE6-E08B-BDD4E8A5EF1C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6" creationId="{E7D8408D-E74D-D54A-F3B2-4B9B6D53D59E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7" creationId="{FD9A98A4-D895-C758-E5EB-BC72A3A6D468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8" creationId="{1EB7AF86-78F9-4FAD-0824-8CEF87179F75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9" creationId="{187834EF-F260-4480-B403-7AA29AFC6B32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10" creationId="{247196E0-A3DF-C830-0137-2125F43B9DFA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15" creationId="{B6E35EAB-16A0-CBFC-4BDF-EEBE8BD7EE2C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16" creationId="{1C7ACF3C-E41D-3EEB-5BE7-65154558477A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21" creationId="{2374ABC3-02A1-4F47-28E9-0CF2693C403E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22" creationId="{D42AA1B5-4CE4-0DCC-E9A0-8165D1E5665E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27" creationId="{288986FF-06A9-EBE9-3786-30E0DED2A5ED}"/>
          </ac:grpSpMkLst>
        </pc:grpChg>
        <pc:grpChg chg="mod">
          <ac:chgData name="Abe Archer" userId="d4445dc5-6f20-40b0-87cb-7f6ef4a3817f" providerId="ADAL" clId="{6BD0D2B4-61F6-5F41-9B22-D6A08D59D415}" dt="2024-04-30T20:47:07.610" v="404"/>
          <ac:grpSpMkLst>
            <pc:docMk/>
            <pc:sldMk cId="715647838" sldId="302"/>
            <ac:grpSpMk id="28" creationId="{422BB861-F71A-5884-2662-5C183FFCC2B9}"/>
          </ac:grpSpMkLst>
        </pc:grpChg>
        <pc:picChg chg="del">
          <ac:chgData name="Abe Archer" userId="d4445dc5-6f20-40b0-87cb-7f6ef4a3817f" providerId="ADAL" clId="{6BD0D2B4-61F6-5F41-9B22-D6A08D59D415}" dt="2024-04-30T20:46:47.789" v="402" actId="478"/>
          <ac:picMkLst>
            <pc:docMk/>
            <pc:sldMk cId="715647838" sldId="302"/>
            <ac:picMk id="3" creationId="{A40C9B80-C03C-7362-D35D-D8B5DC592707}"/>
          </ac:picMkLst>
        </pc:picChg>
        <pc:picChg chg="del">
          <ac:chgData name="Abe Archer" userId="d4445dc5-6f20-40b0-87cb-7f6ef4a3817f" providerId="ADAL" clId="{6BD0D2B4-61F6-5F41-9B22-D6A08D59D415}" dt="2024-04-30T20:46:49.269" v="403" actId="478"/>
          <ac:picMkLst>
            <pc:docMk/>
            <pc:sldMk cId="715647838" sldId="302"/>
            <ac:picMk id="5" creationId="{AD7358FE-4D29-75A2-F67A-9093F83BEB0F}"/>
          </ac:picMkLst>
        </pc:picChg>
        <pc:cxnChg chg="mod">
          <ac:chgData name="Abe Archer" userId="d4445dc5-6f20-40b0-87cb-7f6ef4a3817f" providerId="ADAL" clId="{6BD0D2B4-61F6-5F41-9B22-D6A08D59D415}" dt="2024-04-30T20:47:07.610" v="404"/>
          <ac:cxnSpMkLst>
            <pc:docMk/>
            <pc:sldMk cId="715647838" sldId="302"/>
            <ac:cxnSpMk id="12" creationId="{79F76291-0AD4-38E7-07CB-5087D813C7FC}"/>
          </ac:cxnSpMkLst>
        </pc:cxnChg>
        <pc:cxnChg chg="mod">
          <ac:chgData name="Abe Archer" userId="d4445dc5-6f20-40b0-87cb-7f6ef4a3817f" providerId="ADAL" clId="{6BD0D2B4-61F6-5F41-9B22-D6A08D59D415}" dt="2024-04-30T20:47:07.610" v="404"/>
          <ac:cxnSpMkLst>
            <pc:docMk/>
            <pc:sldMk cId="715647838" sldId="302"/>
            <ac:cxnSpMk id="18" creationId="{CBF71689-1ED2-A85E-ADF5-E4B903CF7F8C}"/>
          </ac:cxnSpMkLst>
        </pc:cxnChg>
        <pc:cxnChg chg="mod">
          <ac:chgData name="Abe Archer" userId="d4445dc5-6f20-40b0-87cb-7f6ef4a3817f" providerId="ADAL" clId="{6BD0D2B4-61F6-5F41-9B22-D6A08D59D415}" dt="2024-04-30T20:47:07.610" v="404"/>
          <ac:cxnSpMkLst>
            <pc:docMk/>
            <pc:sldMk cId="715647838" sldId="302"/>
            <ac:cxnSpMk id="24" creationId="{BE6C5364-47AD-DA91-831D-82B17C95E70C}"/>
          </ac:cxnSpMkLst>
        </pc:cxnChg>
        <pc:cxnChg chg="mod">
          <ac:chgData name="Abe Archer" userId="d4445dc5-6f20-40b0-87cb-7f6ef4a3817f" providerId="ADAL" clId="{6BD0D2B4-61F6-5F41-9B22-D6A08D59D415}" dt="2024-04-30T20:47:07.610" v="404"/>
          <ac:cxnSpMkLst>
            <pc:docMk/>
            <pc:sldMk cId="715647838" sldId="302"/>
            <ac:cxnSpMk id="30" creationId="{AAFDB632-D98A-3549-121B-ECEADCFB9748}"/>
          </ac:cxnSpMkLst>
        </pc:cxnChg>
      </pc:sldChg>
      <pc:sldChg chg="addSp delSp modSp new mod">
        <pc:chgData name="Abe Archer" userId="d4445dc5-6f20-40b0-87cb-7f6ef4a3817f" providerId="ADAL" clId="{6BD0D2B4-61F6-5F41-9B22-D6A08D59D415}" dt="2024-04-30T20:57:51.145" v="905" actId="478"/>
        <pc:sldMkLst>
          <pc:docMk/>
          <pc:sldMk cId="4043920128" sldId="303"/>
        </pc:sldMkLst>
        <pc:spChg chg="mod">
          <ac:chgData name="Abe Archer" userId="d4445dc5-6f20-40b0-87cb-7f6ef4a3817f" providerId="ADAL" clId="{6BD0D2B4-61F6-5F41-9B22-D6A08D59D415}" dt="2024-04-30T20:56:08.097" v="890" actId="20577"/>
          <ac:spMkLst>
            <pc:docMk/>
            <pc:sldMk cId="4043920128" sldId="303"/>
            <ac:spMk id="2" creationId="{25D120C0-976D-E165-AB9D-8ECD07E6E1AC}"/>
          </ac:spMkLst>
        </pc:spChg>
        <pc:spChg chg="mod">
          <ac:chgData name="Abe Archer" userId="d4445dc5-6f20-40b0-87cb-7f6ef4a3817f" providerId="ADAL" clId="{6BD0D2B4-61F6-5F41-9B22-D6A08D59D415}" dt="2024-04-30T20:56:45.331" v="894" actId="1076"/>
          <ac:spMkLst>
            <pc:docMk/>
            <pc:sldMk cId="4043920128" sldId="303"/>
            <ac:spMk id="3" creationId="{DA2ADC99-651C-9B83-F856-138E2202A2BC}"/>
          </ac:spMkLst>
        </pc:spChg>
        <pc:spChg chg="add del mod">
          <ac:chgData name="Abe Archer" userId="d4445dc5-6f20-40b0-87cb-7f6ef4a3817f" providerId="ADAL" clId="{6BD0D2B4-61F6-5F41-9B22-D6A08D59D415}" dt="2024-04-30T20:56:17.393" v="892"/>
          <ac:spMkLst>
            <pc:docMk/>
            <pc:sldMk cId="4043920128" sldId="303"/>
            <ac:spMk id="4" creationId="{0D57E25B-DED8-B474-3A03-65C53453EE6A}"/>
          </ac:spMkLst>
        </pc:spChg>
        <pc:spChg chg="mod">
          <ac:chgData name="Abe Archer" userId="d4445dc5-6f20-40b0-87cb-7f6ef4a3817f" providerId="ADAL" clId="{6BD0D2B4-61F6-5F41-9B22-D6A08D59D415}" dt="2024-04-30T20:56:37.638" v="893"/>
          <ac:spMkLst>
            <pc:docMk/>
            <pc:sldMk cId="4043920128" sldId="303"/>
            <ac:spMk id="8" creationId="{838AC5D5-B944-4C2C-D732-51E4994F505D}"/>
          </ac:spMkLst>
        </pc:spChg>
        <pc:spChg chg="mod">
          <ac:chgData name="Abe Archer" userId="d4445dc5-6f20-40b0-87cb-7f6ef4a3817f" providerId="ADAL" clId="{6BD0D2B4-61F6-5F41-9B22-D6A08D59D415}" dt="2024-04-30T20:56:37.638" v="893"/>
          <ac:spMkLst>
            <pc:docMk/>
            <pc:sldMk cId="4043920128" sldId="303"/>
            <ac:spMk id="13" creationId="{1D41796A-4CF6-7BB3-E307-B10B2EC76961}"/>
          </ac:spMkLst>
        </pc:spChg>
        <pc:spChg chg="mod">
          <ac:chgData name="Abe Archer" userId="d4445dc5-6f20-40b0-87cb-7f6ef4a3817f" providerId="ADAL" clId="{6BD0D2B4-61F6-5F41-9B22-D6A08D59D415}" dt="2024-04-30T20:56:37.638" v="893"/>
          <ac:spMkLst>
            <pc:docMk/>
            <pc:sldMk cId="4043920128" sldId="303"/>
            <ac:spMk id="15" creationId="{4A3F0E80-221B-2C27-E22B-E32C54BA2FF2}"/>
          </ac:spMkLst>
        </pc:spChg>
        <pc:spChg chg="mod">
          <ac:chgData name="Abe Archer" userId="d4445dc5-6f20-40b0-87cb-7f6ef4a3817f" providerId="ADAL" clId="{6BD0D2B4-61F6-5F41-9B22-D6A08D59D415}" dt="2024-04-30T20:56:37.638" v="893"/>
          <ac:spMkLst>
            <pc:docMk/>
            <pc:sldMk cId="4043920128" sldId="303"/>
            <ac:spMk id="17" creationId="{5562A75B-9FC8-E86B-57B0-199B4CB61FA3}"/>
          </ac:spMkLst>
        </pc:spChg>
        <pc:spChg chg="mod">
          <ac:chgData name="Abe Archer" userId="d4445dc5-6f20-40b0-87cb-7f6ef4a3817f" providerId="ADAL" clId="{6BD0D2B4-61F6-5F41-9B22-D6A08D59D415}" dt="2024-04-30T20:56:37.638" v="893"/>
          <ac:spMkLst>
            <pc:docMk/>
            <pc:sldMk cId="4043920128" sldId="303"/>
            <ac:spMk id="19" creationId="{50F8EDD0-2116-A520-E762-50C78E31D1E0}"/>
          </ac:spMkLst>
        </pc:spChg>
        <pc:spChg chg="mod">
          <ac:chgData name="Abe Archer" userId="d4445dc5-6f20-40b0-87cb-7f6ef4a3817f" providerId="ADAL" clId="{6BD0D2B4-61F6-5F41-9B22-D6A08D59D415}" dt="2024-04-30T20:56:37.638" v="893"/>
          <ac:spMkLst>
            <pc:docMk/>
            <pc:sldMk cId="4043920128" sldId="303"/>
            <ac:spMk id="21" creationId="{FF94814E-B3D9-BE49-B058-C6B951D474D9}"/>
          </ac:spMkLst>
        </pc:spChg>
        <pc:spChg chg="mod">
          <ac:chgData name="Abe Archer" userId="d4445dc5-6f20-40b0-87cb-7f6ef4a3817f" providerId="ADAL" clId="{6BD0D2B4-61F6-5F41-9B22-D6A08D59D415}" dt="2024-04-30T20:56:37.638" v="893"/>
          <ac:spMkLst>
            <pc:docMk/>
            <pc:sldMk cId="4043920128" sldId="303"/>
            <ac:spMk id="23" creationId="{BE924004-C130-B37F-1C67-7A2364611A4A}"/>
          </ac:spMkLst>
        </pc:spChg>
        <pc:spChg chg="mod">
          <ac:chgData name="Abe Archer" userId="d4445dc5-6f20-40b0-87cb-7f6ef4a3817f" providerId="ADAL" clId="{6BD0D2B4-61F6-5F41-9B22-D6A08D59D415}" dt="2024-04-30T20:56:37.638" v="893"/>
          <ac:spMkLst>
            <pc:docMk/>
            <pc:sldMk cId="4043920128" sldId="303"/>
            <ac:spMk id="24" creationId="{0DE47A14-EB37-779D-4025-3FB1100E890C}"/>
          </ac:spMkLst>
        </pc:spChg>
        <pc:spChg chg="mod">
          <ac:chgData name="Abe Archer" userId="d4445dc5-6f20-40b0-87cb-7f6ef4a3817f" providerId="ADAL" clId="{6BD0D2B4-61F6-5F41-9B22-D6A08D59D415}" dt="2024-04-30T20:56:37.638" v="893"/>
          <ac:spMkLst>
            <pc:docMk/>
            <pc:sldMk cId="4043920128" sldId="303"/>
            <ac:spMk id="27" creationId="{717A3C3C-CD98-0F69-5D98-68E429D66E0D}"/>
          </ac:spMkLst>
        </pc:spChg>
        <pc:spChg chg="mod">
          <ac:chgData name="Abe Archer" userId="d4445dc5-6f20-40b0-87cb-7f6ef4a3817f" providerId="ADAL" clId="{6BD0D2B4-61F6-5F41-9B22-D6A08D59D415}" dt="2024-04-30T20:57:05.694" v="897"/>
          <ac:spMkLst>
            <pc:docMk/>
            <pc:sldMk cId="4043920128" sldId="303"/>
            <ac:spMk id="31" creationId="{4F701910-308A-B9FE-B2B7-7169CC40E669}"/>
          </ac:spMkLst>
        </pc:spChg>
        <pc:spChg chg="mod">
          <ac:chgData name="Abe Archer" userId="d4445dc5-6f20-40b0-87cb-7f6ef4a3817f" providerId="ADAL" clId="{6BD0D2B4-61F6-5F41-9B22-D6A08D59D415}" dt="2024-04-30T20:57:05.694" v="897"/>
          <ac:spMkLst>
            <pc:docMk/>
            <pc:sldMk cId="4043920128" sldId="303"/>
            <ac:spMk id="36" creationId="{3185F15A-E875-A84E-37D0-A62EF7AED469}"/>
          </ac:spMkLst>
        </pc:spChg>
        <pc:spChg chg="mod">
          <ac:chgData name="Abe Archer" userId="d4445dc5-6f20-40b0-87cb-7f6ef4a3817f" providerId="ADAL" clId="{6BD0D2B4-61F6-5F41-9B22-D6A08D59D415}" dt="2024-04-30T20:57:05.694" v="897"/>
          <ac:spMkLst>
            <pc:docMk/>
            <pc:sldMk cId="4043920128" sldId="303"/>
            <ac:spMk id="38" creationId="{6C09D636-8DA0-C06C-F48B-7B1B99182C22}"/>
          </ac:spMkLst>
        </pc:spChg>
        <pc:spChg chg="mod">
          <ac:chgData name="Abe Archer" userId="d4445dc5-6f20-40b0-87cb-7f6ef4a3817f" providerId="ADAL" clId="{6BD0D2B4-61F6-5F41-9B22-D6A08D59D415}" dt="2024-04-30T20:57:05.694" v="897"/>
          <ac:spMkLst>
            <pc:docMk/>
            <pc:sldMk cId="4043920128" sldId="303"/>
            <ac:spMk id="40" creationId="{5159B125-0235-A732-4C18-70787D6A0171}"/>
          </ac:spMkLst>
        </pc:spChg>
        <pc:spChg chg="mod">
          <ac:chgData name="Abe Archer" userId="d4445dc5-6f20-40b0-87cb-7f6ef4a3817f" providerId="ADAL" clId="{6BD0D2B4-61F6-5F41-9B22-D6A08D59D415}" dt="2024-04-30T20:57:05.694" v="897"/>
          <ac:spMkLst>
            <pc:docMk/>
            <pc:sldMk cId="4043920128" sldId="303"/>
            <ac:spMk id="42" creationId="{FFAD69D6-C494-56EC-85E3-118D2398F90F}"/>
          </ac:spMkLst>
        </pc:spChg>
        <pc:spChg chg="mod">
          <ac:chgData name="Abe Archer" userId="d4445dc5-6f20-40b0-87cb-7f6ef4a3817f" providerId="ADAL" clId="{6BD0D2B4-61F6-5F41-9B22-D6A08D59D415}" dt="2024-04-30T20:57:05.694" v="897"/>
          <ac:spMkLst>
            <pc:docMk/>
            <pc:sldMk cId="4043920128" sldId="303"/>
            <ac:spMk id="44" creationId="{7E512CFC-3E71-9AD2-1A4B-BDBCB79AE9FB}"/>
          </ac:spMkLst>
        </pc:spChg>
        <pc:spChg chg="mod">
          <ac:chgData name="Abe Archer" userId="d4445dc5-6f20-40b0-87cb-7f6ef4a3817f" providerId="ADAL" clId="{6BD0D2B4-61F6-5F41-9B22-D6A08D59D415}" dt="2024-04-30T20:57:05.694" v="897"/>
          <ac:spMkLst>
            <pc:docMk/>
            <pc:sldMk cId="4043920128" sldId="303"/>
            <ac:spMk id="46" creationId="{2EC1124A-FCF6-5AF4-463D-D801DEFEB226}"/>
          </ac:spMkLst>
        </pc:spChg>
        <pc:spChg chg="mod">
          <ac:chgData name="Abe Archer" userId="d4445dc5-6f20-40b0-87cb-7f6ef4a3817f" providerId="ADAL" clId="{6BD0D2B4-61F6-5F41-9B22-D6A08D59D415}" dt="2024-04-30T20:57:05.694" v="897"/>
          <ac:spMkLst>
            <pc:docMk/>
            <pc:sldMk cId="4043920128" sldId="303"/>
            <ac:spMk id="47" creationId="{4FA14DBF-2C70-D486-082B-05660CEFD046}"/>
          </ac:spMkLst>
        </pc:spChg>
        <pc:spChg chg="mod">
          <ac:chgData name="Abe Archer" userId="d4445dc5-6f20-40b0-87cb-7f6ef4a3817f" providerId="ADAL" clId="{6BD0D2B4-61F6-5F41-9B22-D6A08D59D415}" dt="2024-04-30T20:57:05.694" v="897"/>
          <ac:spMkLst>
            <pc:docMk/>
            <pc:sldMk cId="4043920128" sldId="303"/>
            <ac:spMk id="50" creationId="{FCBCA404-B810-C49D-57A0-E2177C115EC2}"/>
          </ac:spMkLst>
        </pc:spChg>
        <pc:grpChg chg="add mod">
          <ac:chgData name="Abe Archer" userId="d4445dc5-6f20-40b0-87cb-7f6ef4a3817f" providerId="ADAL" clId="{6BD0D2B4-61F6-5F41-9B22-D6A08D59D415}" dt="2024-04-30T20:57:02.463" v="896" actId="14100"/>
          <ac:grpSpMkLst>
            <pc:docMk/>
            <pc:sldMk cId="4043920128" sldId="303"/>
            <ac:grpSpMk id="5" creationId="{26E89BF4-80CD-6C52-CB30-EEC8DBF0A697}"/>
          </ac:grpSpMkLst>
        </pc:grpChg>
        <pc:grpChg chg="mod">
          <ac:chgData name="Abe Archer" userId="d4445dc5-6f20-40b0-87cb-7f6ef4a3817f" providerId="ADAL" clId="{6BD0D2B4-61F6-5F41-9B22-D6A08D59D415}" dt="2024-04-30T20:56:37.638" v="893"/>
          <ac:grpSpMkLst>
            <pc:docMk/>
            <pc:sldMk cId="4043920128" sldId="303"/>
            <ac:grpSpMk id="6" creationId="{6604191B-AA45-BEDA-28F5-C6A1D9552AE7}"/>
          </ac:grpSpMkLst>
        </pc:grpChg>
        <pc:grpChg chg="mod">
          <ac:chgData name="Abe Archer" userId="d4445dc5-6f20-40b0-87cb-7f6ef4a3817f" providerId="ADAL" clId="{6BD0D2B4-61F6-5F41-9B22-D6A08D59D415}" dt="2024-04-30T20:56:37.638" v="893"/>
          <ac:grpSpMkLst>
            <pc:docMk/>
            <pc:sldMk cId="4043920128" sldId="303"/>
            <ac:grpSpMk id="9" creationId="{E32B44B9-A450-54AD-0D74-5EC7C6659B88}"/>
          </ac:grpSpMkLst>
        </pc:grpChg>
        <pc:grpChg chg="mod">
          <ac:chgData name="Abe Archer" userId="d4445dc5-6f20-40b0-87cb-7f6ef4a3817f" providerId="ADAL" clId="{6BD0D2B4-61F6-5F41-9B22-D6A08D59D415}" dt="2024-04-30T20:56:37.638" v="893"/>
          <ac:grpSpMkLst>
            <pc:docMk/>
            <pc:sldMk cId="4043920128" sldId="303"/>
            <ac:grpSpMk id="10" creationId="{07BA83A6-6214-47D1-D043-64279C78DCCB}"/>
          </ac:grpSpMkLst>
        </pc:grpChg>
        <pc:grpChg chg="mod">
          <ac:chgData name="Abe Archer" userId="d4445dc5-6f20-40b0-87cb-7f6ef4a3817f" providerId="ADAL" clId="{6BD0D2B4-61F6-5F41-9B22-D6A08D59D415}" dt="2024-04-30T20:56:37.638" v="893"/>
          <ac:grpSpMkLst>
            <pc:docMk/>
            <pc:sldMk cId="4043920128" sldId="303"/>
            <ac:grpSpMk id="11" creationId="{D3CE0982-D956-2429-F1BF-8371A1A8B1A6}"/>
          </ac:grpSpMkLst>
        </pc:grpChg>
        <pc:grpChg chg="mod">
          <ac:chgData name="Abe Archer" userId="d4445dc5-6f20-40b0-87cb-7f6ef4a3817f" providerId="ADAL" clId="{6BD0D2B4-61F6-5F41-9B22-D6A08D59D415}" dt="2024-04-30T20:56:37.638" v="893"/>
          <ac:grpSpMkLst>
            <pc:docMk/>
            <pc:sldMk cId="4043920128" sldId="303"/>
            <ac:grpSpMk id="12" creationId="{F3D35B0B-DD36-2497-EDE1-D3DDCD213DDE}"/>
          </ac:grpSpMkLst>
        </pc:grpChg>
        <pc:grpChg chg="mod">
          <ac:chgData name="Abe Archer" userId="d4445dc5-6f20-40b0-87cb-7f6ef4a3817f" providerId="ADAL" clId="{6BD0D2B4-61F6-5F41-9B22-D6A08D59D415}" dt="2024-04-30T20:56:37.638" v="893"/>
          <ac:grpSpMkLst>
            <pc:docMk/>
            <pc:sldMk cId="4043920128" sldId="303"/>
            <ac:grpSpMk id="16" creationId="{7382CCCD-8F58-31E8-FC2B-AD4FFFE7E1D6}"/>
          </ac:grpSpMkLst>
        </pc:grpChg>
        <pc:grpChg chg="mod">
          <ac:chgData name="Abe Archer" userId="d4445dc5-6f20-40b0-87cb-7f6ef4a3817f" providerId="ADAL" clId="{6BD0D2B4-61F6-5F41-9B22-D6A08D59D415}" dt="2024-04-30T20:56:37.638" v="893"/>
          <ac:grpSpMkLst>
            <pc:docMk/>
            <pc:sldMk cId="4043920128" sldId="303"/>
            <ac:grpSpMk id="20" creationId="{DC0EFE3F-3C95-7500-5C08-27B13654991D}"/>
          </ac:grpSpMkLst>
        </pc:grpChg>
        <pc:grpChg chg="mod">
          <ac:chgData name="Abe Archer" userId="d4445dc5-6f20-40b0-87cb-7f6ef4a3817f" providerId="ADAL" clId="{6BD0D2B4-61F6-5F41-9B22-D6A08D59D415}" dt="2024-04-30T20:56:37.638" v="893"/>
          <ac:grpSpMkLst>
            <pc:docMk/>
            <pc:sldMk cId="4043920128" sldId="303"/>
            <ac:grpSpMk id="25" creationId="{05234A1F-EC51-4B6D-21E8-DF393C36EB0E}"/>
          </ac:grpSpMkLst>
        </pc:grpChg>
        <pc:grpChg chg="add del mod">
          <ac:chgData name="Abe Archer" userId="d4445dc5-6f20-40b0-87cb-7f6ef4a3817f" providerId="ADAL" clId="{6BD0D2B4-61F6-5F41-9B22-D6A08D59D415}" dt="2024-04-30T20:57:51.145" v="905" actId="478"/>
          <ac:grpSpMkLst>
            <pc:docMk/>
            <pc:sldMk cId="4043920128" sldId="303"/>
            <ac:grpSpMk id="28" creationId="{8736DADE-6C81-A883-C4F1-4BDD8E699ABF}"/>
          </ac:grpSpMkLst>
        </pc:grpChg>
        <pc:grpChg chg="mod">
          <ac:chgData name="Abe Archer" userId="d4445dc5-6f20-40b0-87cb-7f6ef4a3817f" providerId="ADAL" clId="{6BD0D2B4-61F6-5F41-9B22-D6A08D59D415}" dt="2024-04-30T20:57:05.694" v="897"/>
          <ac:grpSpMkLst>
            <pc:docMk/>
            <pc:sldMk cId="4043920128" sldId="303"/>
            <ac:grpSpMk id="29" creationId="{1C6803D0-0C95-EFC6-DB1C-9647965194A7}"/>
          </ac:grpSpMkLst>
        </pc:grpChg>
        <pc:grpChg chg="mod">
          <ac:chgData name="Abe Archer" userId="d4445dc5-6f20-40b0-87cb-7f6ef4a3817f" providerId="ADAL" clId="{6BD0D2B4-61F6-5F41-9B22-D6A08D59D415}" dt="2024-04-30T20:57:05.694" v="897"/>
          <ac:grpSpMkLst>
            <pc:docMk/>
            <pc:sldMk cId="4043920128" sldId="303"/>
            <ac:grpSpMk id="32" creationId="{8E4144E2-9D0D-A298-BC12-3BDB68F2A155}"/>
          </ac:grpSpMkLst>
        </pc:grpChg>
        <pc:grpChg chg="mod">
          <ac:chgData name="Abe Archer" userId="d4445dc5-6f20-40b0-87cb-7f6ef4a3817f" providerId="ADAL" clId="{6BD0D2B4-61F6-5F41-9B22-D6A08D59D415}" dt="2024-04-30T20:57:05.694" v="897"/>
          <ac:grpSpMkLst>
            <pc:docMk/>
            <pc:sldMk cId="4043920128" sldId="303"/>
            <ac:grpSpMk id="33" creationId="{39668A72-C984-D66D-9DFD-2688958A4923}"/>
          </ac:grpSpMkLst>
        </pc:grpChg>
        <pc:grpChg chg="mod">
          <ac:chgData name="Abe Archer" userId="d4445dc5-6f20-40b0-87cb-7f6ef4a3817f" providerId="ADAL" clId="{6BD0D2B4-61F6-5F41-9B22-D6A08D59D415}" dt="2024-04-30T20:57:05.694" v="897"/>
          <ac:grpSpMkLst>
            <pc:docMk/>
            <pc:sldMk cId="4043920128" sldId="303"/>
            <ac:grpSpMk id="34" creationId="{1BF44469-1887-F45E-BFF7-D7469F62D5B4}"/>
          </ac:grpSpMkLst>
        </pc:grpChg>
        <pc:grpChg chg="mod">
          <ac:chgData name="Abe Archer" userId="d4445dc5-6f20-40b0-87cb-7f6ef4a3817f" providerId="ADAL" clId="{6BD0D2B4-61F6-5F41-9B22-D6A08D59D415}" dt="2024-04-30T20:57:05.694" v="897"/>
          <ac:grpSpMkLst>
            <pc:docMk/>
            <pc:sldMk cId="4043920128" sldId="303"/>
            <ac:grpSpMk id="35" creationId="{DB38C9FF-350E-BCDA-3B5C-F4E358C4BBDE}"/>
          </ac:grpSpMkLst>
        </pc:grpChg>
        <pc:grpChg chg="mod">
          <ac:chgData name="Abe Archer" userId="d4445dc5-6f20-40b0-87cb-7f6ef4a3817f" providerId="ADAL" clId="{6BD0D2B4-61F6-5F41-9B22-D6A08D59D415}" dt="2024-04-30T20:57:05.694" v="897"/>
          <ac:grpSpMkLst>
            <pc:docMk/>
            <pc:sldMk cId="4043920128" sldId="303"/>
            <ac:grpSpMk id="39" creationId="{8E1C9815-1CEF-122C-7EB6-FE8F1EE6CB0B}"/>
          </ac:grpSpMkLst>
        </pc:grpChg>
        <pc:grpChg chg="mod">
          <ac:chgData name="Abe Archer" userId="d4445dc5-6f20-40b0-87cb-7f6ef4a3817f" providerId="ADAL" clId="{6BD0D2B4-61F6-5F41-9B22-D6A08D59D415}" dt="2024-04-30T20:57:05.694" v="897"/>
          <ac:grpSpMkLst>
            <pc:docMk/>
            <pc:sldMk cId="4043920128" sldId="303"/>
            <ac:grpSpMk id="43" creationId="{85893174-5CAC-BEE7-756C-09F027213E24}"/>
          </ac:grpSpMkLst>
        </pc:grpChg>
        <pc:grpChg chg="mod">
          <ac:chgData name="Abe Archer" userId="d4445dc5-6f20-40b0-87cb-7f6ef4a3817f" providerId="ADAL" clId="{6BD0D2B4-61F6-5F41-9B22-D6A08D59D415}" dt="2024-04-30T20:57:05.694" v="897"/>
          <ac:grpSpMkLst>
            <pc:docMk/>
            <pc:sldMk cId="4043920128" sldId="303"/>
            <ac:grpSpMk id="48" creationId="{A49B9C06-97CE-FBDB-DA9C-DE4AB1527CAF}"/>
          </ac:grpSpMkLst>
        </pc:grpChg>
        <pc:cxnChg chg="mod">
          <ac:chgData name="Abe Archer" userId="d4445dc5-6f20-40b0-87cb-7f6ef4a3817f" providerId="ADAL" clId="{6BD0D2B4-61F6-5F41-9B22-D6A08D59D415}" dt="2024-04-30T20:56:37.638" v="893"/>
          <ac:cxnSpMkLst>
            <pc:docMk/>
            <pc:sldMk cId="4043920128" sldId="303"/>
            <ac:cxnSpMk id="7" creationId="{FD3A485A-CF85-32B6-1EF8-3983EA19C4E0}"/>
          </ac:cxnSpMkLst>
        </pc:cxnChg>
        <pc:cxnChg chg="mod">
          <ac:chgData name="Abe Archer" userId="d4445dc5-6f20-40b0-87cb-7f6ef4a3817f" providerId="ADAL" clId="{6BD0D2B4-61F6-5F41-9B22-D6A08D59D415}" dt="2024-04-30T20:56:37.638" v="893"/>
          <ac:cxnSpMkLst>
            <pc:docMk/>
            <pc:sldMk cId="4043920128" sldId="303"/>
            <ac:cxnSpMk id="14" creationId="{6A14754A-D4E2-A5E6-E82E-E411866BC4CC}"/>
          </ac:cxnSpMkLst>
        </pc:cxnChg>
        <pc:cxnChg chg="mod">
          <ac:chgData name="Abe Archer" userId="d4445dc5-6f20-40b0-87cb-7f6ef4a3817f" providerId="ADAL" clId="{6BD0D2B4-61F6-5F41-9B22-D6A08D59D415}" dt="2024-04-30T20:56:37.638" v="893"/>
          <ac:cxnSpMkLst>
            <pc:docMk/>
            <pc:sldMk cId="4043920128" sldId="303"/>
            <ac:cxnSpMk id="18" creationId="{E84CDCF4-AE1E-4C3F-9647-82D23A249ACC}"/>
          </ac:cxnSpMkLst>
        </pc:cxnChg>
        <pc:cxnChg chg="mod">
          <ac:chgData name="Abe Archer" userId="d4445dc5-6f20-40b0-87cb-7f6ef4a3817f" providerId="ADAL" clId="{6BD0D2B4-61F6-5F41-9B22-D6A08D59D415}" dt="2024-04-30T20:56:37.638" v="893"/>
          <ac:cxnSpMkLst>
            <pc:docMk/>
            <pc:sldMk cId="4043920128" sldId="303"/>
            <ac:cxnSpMk id="22" creationId="{0AE03E85-1A0D-AE72-8665-2DA5DEFEBBA4}"/>
          </ac:cxnSpMkLst>
        </pc:cxnChg>
        <pc:cxnChg chg="mod">
          <ac:chgData name="Abe Archer" userId="d4445dc5-6f20-40b0-87cb-7f6ef4a3817f" providerId="ADAL" clId="{6BD0D2B4-61F6-5F41-9B22-D6A08D59D415}" dt="2024-04-30T20:56:37.638" v="893"/>
          <ac:cxnSpMkLst>
            <pc:docMk/>
            <pc:sldMk cId="4043920128" sldId="303"/>
            <ac:cxnSpMk id="26" creationId="{50905DC9-C511-B44C-2C04-B777F3913C05}"/>
          </ac:cxnSpMkLst>
        </pc:cxnChg>
        <pc:cxnChg chg="mod">
          <ac:chgData name="Abe Archer" userId="d4445dc5-6f20-40b0-87cb-7f6ef4a3817f" providerId="ADAL" clId="{6BD0D2B4-61F6-5F41-9B22-D6A08D59D415}" dt="2024-04-30T20:57:05.694" v="897"/>
          <ac:cxnSpMkLst>
            <pc:docMk/>
            <pc:sldMk cId="4043920128" sldId="303"/>
            <ac:cxnSpMk id="30" creationId="{8E883F35-C159-9BA6-8EBA-6CFA0E5747B1}"/>
          </ac:cxnSpMkLst>
        </pc:cxnChg>
        <pc:cxnChg chg="mod">
          <ac:chgData name="Abe Archer" userId="d4445dc5-6f20-40b0-87cb-7f6ef4a3817f" providerId="ADAL" clId="{6BD0D2B4-61F6-5F41-9B22-D6A08D59D415}" dt="2024-04-30T20:57:05.694" v="897"/>
          <ac:cxnSpMkLst>
            <pc:docMk/>
            <pc:sldMk cId="4043920128" sldId="303"/>
            <ac:cxnSpMk id="37" creationId="{B929B871-0777-B716-F401-8CEF7642A953}"/>
          </ac:cxnSpMkLst>
        </pc:cxnChg>
        <pc:cxnChg chg="mod">
          <ac:chgData name="Abe Archer" userId="d4445dc5-6f20-40b0-87cb-7f6ef4a3817f" providerId="ADAL" clId="{6BD0D2B4-61F6-5F41-9B22-D6A08D59D415}" dt="2024-04-30T20:57:05.694" v="897"/>
          <ac:cxnSpMkLst>
            <pc:docMk/>
            <pc:sldMk cId="4043920128" sldId="303"/>
            <ac:cxnSpMk id="41" creationId="{EFDE3CBA-D153-0BFC-F0F4-745A0BD8AE03}"/>
          </ac:cxnSpMkLst>
        </pc:cxnChg>
        <pc:cxnChg chg="mod">
          <ac:chgData name="Abe Archer" userId="d4445dc5-6f20-40b0-87cb-7f6ef4a3817f" providerId="ADAL" clId="{6BD0D2B4-61F6-5F41-9B22-D6A08D59D415}" dt="2024-04-30T20:57:05.694" v="897"/>
          <ac:cxnSpMkLst>
            <pc:docMk/>
            <pc:sldMk cId="4043920128" sldId="303"/>
            <ac:cxnSpMk id="45" creationId="{A74788E5-1B9B-2B58-D5DC-C37672EFB8CF}"/>
          </ac:cxnSpMkLst>
        </pc:cxnChg>
        <pc:cxnChg chg="mod">
          <ac:chgData name="Abe Archer" userId="d4445dc5-6f20-40b0-87cb-7f6ef4a3817f" providerId="ADAL" clId="{6BD0D2B4-61F6-5F41-9B22-D6A08D59D415}" dt="2024-04-30T20:57:05.694" v="897"/>
          <ac:cxnSpMkLst>
            <pc:docMk/>
            <pc:sldMk cId="4043920128" sldId="303"/>
            <ac:cxnSpMk id="49" creationId="{9D39F92F-588C-A7E0-ABFE-62928E1B929B}"/>
          </ac:cxnSpMkLst>
        </pc:cxnChg>
      </pc:sldChg>
      <pc:sldChg chg="addSp delSp modSp new mod">
        <pc:chgData name="Abe Archer" userId="d4445dc5-6f20-40b0-87cb-7f6ef4a3817f" providerId="ADAL" clId="{6BD0D2B4-61F6-5F41-9B22-D6A08D59D415}" dt="2024-04-30T21:15:38.186" v="1081" actId="21"/>
        <pc:sldMkLst>
          <pc:docMk/>
          <pc:sldMk cId="2916520222" sldId="304"/>
        </pc:sldMkLst>
        <pc:spChg chg="mod">
          <ac:chgData name="Abe Archer" userId="d4445dc5-6f20-40b0-87cb-7f6ef4a3817f" providerId="ADAL" clId="{6BD0D2B4-61F6-5F41-9B22-D6A08D59D415}" dt="2024-04-30T21:11:03.902" v="1015" actId="1076"/>
          <ac:spMkLst>
            <pc:docMk/>
            <pc:sldMk cId="2916520222" sldId="304"/>
            <ac:spMk id="2" creationId="{0021401C-8E48-ECA0-90E9-957F3354B0DC}"/>
          </ac:spMkLst>
        </pc:spChg>
        <pc:spChg chg="del">
          <ac:chgData name="Abe Archer" userId="d4445dc5-6f20-40b0-87cb-7f6ef4a3817f" providerId="ADAL" clId="{6BD0D2B4-61F6-5F41-9B22-D6A08D59D415}" dt="2024-04-30T21:10:23.899" v="997" actId="478"/>
          <ac:spMkLst>
            <pc:docMk/>
            <pc:sldMk cId="2916520222" sldId="304"/>
            <ac:spMk id="3" creationId="{E93A8FA0-F0A9-FCD8-8EDB-F4061E9DDEA3}"/>
          </ac:spMkLst>
        </pc:spChg>
        <pc:spChg chg="add mod">
          <ac:chgData name="Abe Archer" userId="d4445dc5-6f20-40b0-87cb-7f6ef4a3817f" providerId="ADAL" clId="{6BD0D2B4-61F6-5F41-9B22-D6A08D59D415}" dt="2024-04-30T21:11:57.359" v="1043" actId="20577"/>
          <ac:spMkLst>
            <pc:docMk/>
            <pc:sldMk cId="2916520222" sldId="304"/>
            <ac:spMk id="21" creationId="{CE6388CC-8745-19A1-51A7-BB4CD83FECFC}"/>
          </ac:spMkLst>
        </pc:spChg>
        <pc:spChg chg="add mod">
          <ac:chgData name="Abe Archer" userId="d4445dc5-6f20-40b0-87cb-7f6ef4a3817f" providerId="ADAL" clId="{6BD0D2B4-61F6-5F41-9B22-D6A08D59D415}" dt="2024-04-30T21:12:34.173" v="1062" actId="20577"/>
          <ac:spMkLst>
            <pc:docMk/>
            <pc:sldMk cId="2916520222" sldId="304"/>
            <ac:spMk id="22" creationId="{4D3E5E06-0F80-2ACE-2511-A12B2C0CCD95}"/>
          </ac:spMkLst>
        </pc:spChg>
        <pc:picChg chg="add mod">
          <ac:chgData name="Abe Archer" userId="d4445dc5-6f20-40b0-87cb-7f6ef4a3817f" providerId="ADAL" clId="{6BD0D2B4-61F6-5F41-9B22-D6A08D59D415}" dt="2024-04-30T21:04:43.973" v="923" actId="1076"/>
          <ac:picMkLst>
            <pc:docMk/>
            <pc:sldMk cId="2916520222" sldId="304"/>
            <ac:picMk id="5" creationId="{D66E8A7F-AB5D-B126-760F-EFF1C52C82CF}"/>
          </ac:picMkLst>
        </pc:picChg>
        <pc:picChg chg="add mod">
          <ac:chgData name="Abe Archer" userId="d4445dc5-6f20-40b0-87cb-7f6ef4a3817f" providerId="ADAL" clId="{6BD0D2B4-61F6-5F41-9B22-D6A08D59D415}" dt="2024-04-30T21:04:37.752" v="922" actId="1076"/>
          <ac:picMkLst>
            <pc:docMk/>
            <pc:sldMk cId="2916520222" sldId="304"/>
            <ac:picMk id="7" creationId="{834EC130-3201-F884-E698-655C596226D7}"/>
          </ac:picMkLst>
        </pc:picChg>
        <pc:picChg chg="add mod">
          <ac:chgData name="Abe Archer" userId="d4445dc5-6f20-40b0-87cb-7f6ef4a3817f" providerId="ADAL" clId="{6BD0D2B4-61F6-5F41-9B22-D6A08D59D415}" dt="2024-04-30T21:05:10.189" v="929" actId="14100"/>
          <ac:picMkLst>
            <pc:docMk/>
            <pc:sldMk cId="2916520222" sldId="304"/>
            <ac:picMk id="9" creationId="{F6B5B4CE-A4A4-1C58-01E3-AF8038289010}"/>
          </ac:picMkLst>
        </pc:picChg>
        <pc:picChg chg="add mod">
          <ac:chgData name="Abe Archer" userId="d4445dc5-6f20-40b0-87cb-7f6ef4a3817f" providerId="ADAL" clId="{6BD0D2B4-61F6-5F41-9B22-D6A08D59D415}" dt="2024-04-30T21:05:39.793" v="935" actId="14100"/>
          <ac:picMkLst>
            <pc:docMk/>
            <pc:sldMk cId="2916520222" sldId="304"/>
            <ac:picMk id="11" creationId="{C1189BF9-5781-E6C3-7599-71D9D890612A}"/>
          </ac:picMkLst>
        </pc:picChg>
        <pc:picChg chg="add mod">
          <ac:chgData name="Abe Archer" userId="d4445dc5-6f20-40b0-87cb-7f6ef4a3817f" providerId="ADAL" clId="{6BD0D2B4-61F6-5F41-9B22-D6A08D59D415}" dt="2024-04-30T21:06:21.754" v="943" actId="1076"/>
          <ac:picMkLst>
            <pc:docMk/>
            <pc:sldMk cId="2916520222" sldId="304"/>
            <ac:picMk id="13" creationId="{11D72340-AB91-B995-A6F2-B7D77C74BC3A}"/>
          </ac:picMkLst>
        </pc:picChg>
        <pc:picChg chg="add mod">
          <ac:chgData name="Abe Archer" userId="d4445dc5-6f20-40b0-87cb-7f6ef4a3817f" providerId="ADAL" clId="{6BD0D2B4-61F6-5F41-9B22-D6A08D59D415}" dt="2024-04-30T21:06:40.806" v="948" actId="1076"/>
          <ac:picMkLst>
            <pc:docMk/>
            <pc:sldMk cId="2916520222" sldId="304"/>
            <ac:picMk id="15" creationId="{5854C592-9248-9B67-CEA8-925EFE801A58}"/>
          </ac:picMkLst>
        </pc:picChg>
        <pc:picChg chg="add del mod">
          <ac:chgData name="Abe Archer" userId="d4445dc5-6f20-40b0-87cb-7f6ef4a3817f" providerId="ADAL" clId="{6BD0D2B4-61F6-5F41-9B22-D6A08D59D415}" dt="2024-04-30T21:07:19.223" v="953" actId="478"/>
          <ac:picMkLst>
            <pc:docMk/>
            <pc:sldMk cId="2916520222" sldId="304"/>
            <ac:picMk id="17" creationId="{FAFC2390-E5C6-AF62-F3A6-E9D2E7830E7E}"/>
          </ac:picMkLst>
        </pc:picChg>
        <pc:picChg chg="add del mod">
          <ac:chgData name="Abe Archer" userId="d4445dc5-6f20-40b0-87cb-7f6ef4a3817f" providerId="ADAL" clId="{6BD0D2B4-61F6-5F41-9B22-D6A08D59D415}" dt="2024-04-30T21:08:04.956" v="963" actId="478"/>
          <ac:picMkLst>
            <pc:docMk/>
            <pc:sldMk cId="2916520222" sldId="304"/>
            <ac:picMk id="19" creationId="{DC89939A-A7C0-E69E-DF0F-7A48E8604B02}"/>
          </ac:picMkLst>
        </pc:picChg>
        <pc:picChg chg="add del mod">
          <ac:chgData name="Abe Archer" userId="d4445dc5-6f20-40b0-87cb-7f6ef4a3817f" providerId="ADAL" clId="{6BD0D2B4-61F6-5F41-9B22-D6A08D59D415}" dt="2024-04-30T21:08:03.378" v="962" actId="478"/>
          <ac:picMkLst>
            <pc:docMk/>
            <pc:sldMk cId="2916520222" sldId="304"/>
            <ac:picMk id="20" creationId="{AC68E62D-BAA7-4BB8-FCA9-E2914E9F7D67}"/>
          </ac:picMkLst>
        </pc:picChg>
        <pc:picChg chg="add del mod">
          <ac:chgData name="Abe Archer" userId="d4445dc5-6f20-40b0-87cb-7f6ef4a3817f" providerId="ADAL" clId="{6BD0D2B4-61F6-5F41-9B22-D6A08D59D415}" dt="2024-04-30T21:15:03.539" v="1067" actId="21"/>
          <ac:picMkLst>
            <pc:docMk/>
            <pc:sldMk cId="2916520222" sldId="304"/>
            <ac:picMk id="24" creationId="{7932F65D-3C04-8E41-1E23-A10D4425ED0C}"/>
          </ac:picMkLst>
        </pc:picChg>
        <pc:picChg chg="add del mod">
          <ac:chgData name="Abe Archer" userId="d4445dc5-6f20-40b0-87cb-7f6ef4a3817f" providerId="ADAL" clId="{6BD0D2B4-61F6-5F41-9B22-D6A08D59D415}" dt="2024-04-30T21:15:38.186" v="1081" actId="21"/>
          <ac:picMkLst>
            <pc:docMk/>
            <pc:sldMk cId="2916520222" sldId="304"/>
            <ac:picMk id="26" creationId="{8FCFD7DB-2DEE-F6B6-31BF-D2FD1859597D}"/>
          </ac:picMkLst>
        </pc:picChg>
      </pc:sldChg>
      <pc:sldChg chg="addSp delSp modSp add mod">
        <pc:chgData name="Abe Archer" userId="d4445dc5-6f20-40b0-87cb-7f6ef4a3817f" providerId="ADAL" clId="{6BD0D2B4-61F6-5F41-9B22-D6A08D59D415}" dt="2024-04-30T21:26:21.180" v="1187" actId="20577"/>
        <pc:sldMkLst>
          <pc:docMk/>
          <pc:sldMk cId="2618956288" sldId="305"/>
        </pc:sldMkLst>
        <pc:spChg chg="mod">
          <ac:chgData name="Abe Archer" userId="d4445dc5-6f20-40b0-87cb-7f6ef4a3817f" providerId="ADAL" clId="{6BD0D2B4-61F6-5F41-9B22-D6A08D59D415}" dt="2024-04-30T21:17:47.876" v="1137" actId="20577"/>
          <ac:spMkLst>
            <pc:docMk/>
            <pc:sldMk cId="2618956288" sldId="305"/>
            <ac:spMk id="2" creationId="{0021401C-8E48-ECA0-90E9-957F3354B0DC}"/>
          </ac:spMkLst>
        </pc:spChg>
        <pc:spChg chg="mod">
          <ac:chgData name="Abe Archer" userId="d4445dc5-6f20-40b0-87cb-7f6ef4a3817f" providerId="ADAL" clId="{6BD0D2B4-61F6-5F41-9B22-D6A08D59D415}" dt="2024-04-30T21:19:20.417" v="1155" actId="20577"/>
          <ac:spMkLst>
            <pc:docMk/>
            <pc:sldMk cId="2618956288" sldId="305"/>
            <ac:spMk id="21" creationId="{CE6388CC-8745-19A1-51A7-BB4CD83FECFC}"/>
          </ac:spMkLst>
        </pc:spChg>
        <pc:spChg chg="mod">
          <ac:chgData name="Abe Archer" userId="d4445dc5-6f20-40b0-87cb-7f6ef4a3817f" providerId="ADAL" clId="{6BD0D2B4-61F6-5F41-9B22-D6A08D59D415}" dt="2024-04-30T21:26:21.180" v="1187" actId="20577"/>
          <ac:spMkLst>
            <pc:docMk/>
            <pc:sldMk cId="2618956288" sldId="305"/>
            <ac:spMk id="22" creationId="{4D3E5E06-0F80-2ACE-2511-A12B2C0CCD95}"/>
          </ac:spMkLst>
        </pc:spChg>
        <pc:picChg chg="add mod">
          <ac:chgData name="Abe Archer" userId="d4445dc5-6f20-40b0-87cb-7f6ef4a3817f" providerId="ADAL" clId="{6BD0D2B4-61F6-5F41-9B22-D6A08D59D415}" dt="2024-04-30T21:17:34.140" v="1135" actId="1076"/>
          <ac:picMkLst>
            <pc:docMk/>
            <pc:sldMk cId="2618956288" sldId="305"/>
            <ac:picMk id="3" creationId="{62EF873F-0C2A-3B3D-33BE-557B1A3182EE}"/>
          </ac:picMkLst>
        </pc:picChg>
        <pc:picChg chg="del">
          <ac:chgData name="Abe Archer" userId="d4445dc5-6f20-40b0-87cb-7f6ef4a3817f" providerId="ADAL" clId="{6BD0D2B4-61F6-5F41-9B22-D6A08D59D415}" dt="2024-04-30T21:15:09.204" v="1069" actId="478"/>
          <ac:picMkLst>
            <pc:docMk/>
            <pc:sldMk cId="2618956288" sldId="305"/>
            <ac:picMk id="5" creationId="{D66E8A7F-AB5D-B126-760F-EFF1C52C82CF}"/>
          </ac:picMkLst>
        </pc:picChg>
        <pc:picChg chg="add mod">
          <ac:chgData name="Abe Archer" userId="d4445dc5-6f20-40b0-87cb-7f6ef4a3817f" providerId="ADAL" clId="{6BD0D2B4-61F6-5F41-9B22-D6A08D59D415}" dt="2024-04-30T21:17:30.973" v="1134" actId="1076"/>
          <ac:picMkLst>
            <pc:docMk/>
            <pc:sldMk cId="2618956288" sldId="305"/>
            <ac:picMk id="6" creationId="{7F123173-E028-2E0D-0C72-9464FDA197CE}"/>
          </ac:picMkLst>
        </pc:picChg>
        <pc:picChg chg="del">
          <ac:chgData name="Abe Archer" userId="d4445dc5-6f20-40b0-87cb-7f6ef4a3817f" providerId="ADAL" clId="{6BD0D2B4-61F6-5F41-9B22-D6A08D59D415}" dt="2024-04-30T21:15:10.791" v="1070" actId="478"/>
          <ac:picMkLst>
            <pc:docMk/>
            <pc:sldMk cId="2618956288" sldId="305"/>
            <ac:picMk id="7" creationId="{834EC130-3201-F884-E698-655C596226D7}"/>
          </ac:picMkLst>
        </pc:picChg>
        <pc:picChg chg="del">
          <ac:chgData name="Abe Archer" userId="d4445dc5-6f20-40b0-87cb-7f6ef4a3817f" providerId="ADAL" clId="{6BD0D2B4-61F6-5F41-9B22-D6A08D59D415}" dt="2024-04-30T21:15:11.833" v="1071" actId="478"/>
          <ac:picMkLst>
            <pc:docMk/>
            <pc:sldMk cId="2618956288" sldId="305"/>
            <ac:picMk id="9" creationId="{F6B5B4CE-A4A4-1C58-01E3-AF8038289010}"/>
          </ac:picMkLst>
        </pc:picChg>
        <pc:picChg chg="add mod">
          <ac:chgData name="Abe Archer" userId="d4445dc5-6f20-40b0-87cb-7f6ef4a3817f" providerId="ADAL" clId="{6BD0D2B4-61F6-5F41-9B22-D6A08D59D415}" dt="2024-04-30T21:18:59.413" v="1150" actId="1076"/>
          <ac:picMkLst>
            <pc:docMk/>
            <pc:sldMk cId="2618956288" sldId="305"/>
            <ac:picMk id="10" creationId="{FCEEFE5C-93B3-E9B1-80DC-2D2C9AC20EAF}"/>
          </ac:picMkLst>
        </pc:picChg>
        <pc:picChg chg="del">
          <ac:chgData name="Abe Archer" userId="d4445dc5-6f20-40b0-87cb-7f6ef4a3817f" providerId="ADAL" clId="{6BD0D2B4-61F6-5F41-9B22-D6A08D59D415}" dt="2024-04-30T21:15:12.938" v="1072" actId="478"/>
          <ac:picMkLst>
            <pc:docMk/>
            <pc:sldMk cId="2618956288" sldId="305"/>
            <ac:picMk id="11" creationId="{C1189BF9-5781-E6C3-7599-71D9D890612A}"/>
          </ac:picMkLst>
        </pc:picChg>
        <pc:picChg chg="del">
          <ac:chgData name="Abe Archer" userId="d4445dc5-6f20-40b0-87cb-7f6ef4a3817f" providerId="ADAL" clId="{6BD0D2B4-61F6-5F41-9B22-D6A08D59D415}" dt="2024-04-30T21:15:14.330" v="1073" actId="478"/>
          <ac:picMkLst>
            <pc:docMk/>
            <pc:sldMk cId="2618956288" sldId="305"/>
            <ac:picMk id="13" creationId="{11D72340-AB91-B995-A6F2-B7D77C74BC3A}"/>
          </ac:picMkLst>
        </pc:picChg>
        <pc:picChg chg="add mod">
          <ac:chgData name="Abe Archer" userId="d4445dc5-6f20-40b0-87cb-7f6ef4a3817f" providerId="ADAL" clId="{6BD0D2B4-61F6-5F41-9B22-D6A08D59D415}" dt="2024-04-30T21:19:39.437" v="1160" actId="1076"/>
          <ac:picMkLst>
            <pc:docMk/>
            <pc:sldMk cId="2618956288" sldId="305"/>
            <ac:picMk id="14" creationId="{DFCA5271-93C2-0701-30F4-C8691884B5BA}"/>
          </ac:picMkLst>
        </pc:picChg>
        <pc:picChg chg="del">
          <ac:chgData name="Abe Archer" userId="d4445dc5-6f20-40b0-87cb-7f6ef4a3817f" providerId="ADAL" clId="{6BD0D2B4-61F6-5F41-9B22-D6A08D59D415}" dt="2024-04-30T21:15:15.545" v="1074" actId="478"/>
          <ac:picMkLst>
            <pc:docMk/>
            <pc:sldMk cId="2618956288" sldId="305"/>
            <ac:picMk id="15" creationId="{5854C592-9248-9B67-CEA8-925EFE801A58}"/>
          </ac:picMkLst>
        </pc:picChg>
        <pc:picChg chg="add mod">
          <ac:chgData name="Abe Archer" userId="d4445dc5-6f20-40b0-87cb-7f6ef4a3817f" providerId="ADAL" clId="{6BD0D2B4-61F6-5F41-9B22-D6A08D59D415}" dt="2024-04-30T21:25:50.327" v="1165" actId="1076"/>
          <ac:picMkLst>
            <pc:docMk/>
            <pc:sldMk cId="2618956288" sldId="305"/>
            <ac:picMk id="17" creationId="{A54CAD33-2BB4-2213-161A-A53FFCB75545}"/>
          </ac:picMkLst>
        </pc:picChg>
        <pc:picChg chg="add mod">
          <ac:chgData name="Abe Archer" userId="d4445dc5-6f20-40b0-87cb-7f6ef4a3817f" providerId="ADAL" clId="{6BD0D2B4-61F6-5F41-9B22-D6A08D59D415}" dt="2024-04-30T21:26:08.159" v="1170" actId="1076"/>
          <ac:picMkLst>
            <pc:docMk/>
            <pc:sldMk cId="2618956288" sldId="305"/>
            <ac:picMk id="19" creationId="{13DE6C7A-637C-4832-F924-20E02DD85DA7}"/>
          </ac:picMkLst>
        </pc:picChg>
      </pc:sldChg>
      <pc:sldChg chg="addSp modSp new del mod">
        <pc:chgData name="Abe Archer" userId="d4445dc5-6f20-40b0-87cb-7f6ef4a3817f" providerId="ADAL" clId="{6BD0D2B4-61F6-5F41-9B22-D6A08D59D415}" dt="2024-05-01T01:22:47.788" v="2113" actId="2696"/>
        <pc:sldMkLst>
          <pc:docMk/>
          <pc:sldMk cId="94696045" sldId="306"/>
        </pc:sldMkLst>
        <pc:spChg chg="mod">
          <ac:chgData name="Abe Archer" userId="d4445dc5-6f20-40b0-87cb-7f6ef4a3817f" providerId="ADAL" clId="{6BD0D2B4-61F6-5F41-9B22-D6A08D59D415}" dt="2024-04-30T21:49:36.913" v="1506"/>
          <ac:spMkLst>
            <pc:docMk/>
            <pc:sldMk cId="94696045" sldId="306"/>
            <ac:spMk id="2" creationId="{54F86BD2-D009-52B9-1DEF-6B7B7A23F852}"/>
          </ac:spMkLst>
        </pc:spChg>
        <pc:spChg chg="mod">
          <ac:chgData name="Abe Archer" userId="d4445dc5-6f20-40b0-87cb-7f6ef4a3817f" providerId="ADAL" clId="{6BD0D2B4-61F6-5F41-9B22-D6A08D59D415}" dt="2024-04-30T21:50:07.784" v="1535" actId="1076"/>
          <ac:spMkLst>
            <pc:docMk/>
            <pc:sldMk cId="94696045" sldId="306"/>
            <ac:spMk id="3" creationId="{72B10D70-AF44-CE64-CC22-9A371FD308C9}"/>
          </ac:spMkLst>
        </pc:spChg>
        <pc:picChg chg="add mod">
          <ac:chgData name="Abe Archer" userId="d4445dc5-6f20-40b0-87cb-7f6ef4a3817f" providerId="ADAL" clId="{6BD0D2B4-61F6-5F41-9B22-D6A08D59D415}" dt="2024-04-30T21:46:10.922" v="1461" actId="1076"/>
          <ac:picMkLst>
            <pc:docMk/>
            <pc:sldMk cId="94696045" sldId="306"/>
            <ac:picMk id="5" creationId="{F7D860BE-77EF-4E96-6183-B4787284185D}"/>
          </ac:picMkLst>
        </pc:picChg>
        <pc:picChg chg="add mod">
          <ac:chgData name="Abe Archer" userId="d4445dc5-6f20-40b0-87cb-7f6ef4a3817f" providerId="ADAL" clId="{6BD0D2B4-61F6-5F41-9B22-D6A08D59D415}" dt="2024-04-30T21:46:13.767" v="1462" actId="1076"/>
          <ac:picMkLst>
            <pc:docMk/>
            <pc:sldMk cId="94696045" sldId="306"/>
            <ac:picMk id="7" creationId="{F2A70DB7-5B3F-647A-6E8A-11E75ECE66BE}"/>
          </ac:picMkLst>
        </pc:picChg>
      </pc:sldChg>
      <pc:sldChg chg="add del">
        <pc:chgData name="Abe Archer" userId="d4445dc5-6f20-40b0-87cb-7f6ef4a3817f" providerId="ADAL" clId="{6BD0D2B4-61F6-5F41-9B22-D6A08D59D415}" dt="2024-04-30T21:15:19.646" v="1076" actId="2696"/>
        <pc:sldMkLst>
          <pc:docMk/>
          <pc:sldMk cId="691734275" sldId="306"/>
        </pc:sldMkLst>
      </pc:sldChg>
      <pc:sldChg chg="modSp new del mod">
        <pc:chgData name="Abe Archer" userId="d4445dc5-6f20-40b0-87cb-7f6ef4a3817f" providerId="ADAL" clId="{6BD0D2B4-61F6-5F41-9B22-D6A08D59D415}" dt="2024-04-30T21:27:17.154" v="1199" actId="2696"/>
        <pc:sldMkLst>
          <pc:docMk/>
          <pc:sldMk cId="2929133608" sldId="306"/>
        </pc:sldMkLst>
        <pc:spChg chg="mod">
          <ac:chgData name="Abe Archer" userId="d4445dc5-6f20-40b0-87cb-7f6ef4a3817f" providerId="ADAL" clId="{6BD0D2B4-61F6-5F41-9B22-D6A08D59D415}" dt="2024-04-30T21:27:15.668" v="1198" actId="20577"/>
          <ac:spMkLst>
            <pc:docMk/>
            <pc:sldMk cId="2929133608" sldId="306"/>
            <ac:spMk id="3" creationId="{46A9BB9C-BAE4-8409-E196-EA3716B7A73B}"/>
          </ac:spMkLst>
        </pc:spChg>
      </pc:sldChg>
      <pc:sldChg chg="addSp delSp modSp new mod">
        <pc:chgData name="Abe Archer" userId="d4445dc5-6f20-40b0-87cb-7f6ef4a3817f" providerId="ADAL" clId="{6BD0D2B4-61F6-5F41-9B22-D6A08D59D415}" dt="2024-05-01T03:11:34.871" v="2172" actId="20577"/>
        <pc:sldMkLst>
          <pc:docMk/>
          <pc:sldMk cId="3385871127" sldId="307"/>
        </pc:sldMkLst>
        <pc:spChg chg="mod">
          <ac:chgData name="Abe Archer" userId="d4445dc5-6f20-40b0-87cb-7f6ef4a3817f" providerId="ADAL" clId="{6BD0D2B4-61F6-5F41-9B22-D6A08D59D415}" dt="2024-05-01T03:11:34.871" v="2172" actId="20577"/>
          <ac:spMkLst>
            <pc:docMk/>
            <pc:sldMk cId="3385871127" sldId="307"/>
            <ac:spMk id="2" creationId="{35235814-D624-3AC6-F02C-BDC670C046C1}"/>
          </ac:spMkLst>
        </pc:spChg>
        <pc:spChg chg="mod">
          <ac:chgData name="Abe Archer" userId="d4445dc5-6f20-40b0-87cb-7f6ef4a3817f" providerId="ADAL" clId="{6BD0D2B4-61F6-5F41-9B22-D6A08D59D415}" dt="2024-05-01T00:08:13.068" v="1989" actId="1076"/>
          <ac:spMkLst>
            <pc:docMk/>
            <pc:sldMk cId="3385871127" sldId="307"/>
            <ac:spMk id="3" creationId="{8875709E-F2FB-3E49-8B07-EA38281A7D1F}"/>
          </ac:spMkLst>
        </pc:spChg>
        <pc:spChg chg="add del mod">
          <ac:chgData name="Abe Archer" userId="d4445dc5-6f20-40b0-87cb-7f6ef4a3817f" providerId="ADAL" clId="{6BD0D2B4-61F6-5F41-9B22-D6A08D59D415}" dt="2024-04-30T23:59:55.303" v="1643"/>
          <ac:spMkLst>
            <pc:docMk/>
            <pc:sldMk cId="3385871127" sldId="307"/>
            <ac:spMk id="4" creationId="{070F2A4C-E8AA-01DF-277C-0013EF781C3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6" creationId="{E63217B4-66AA-A5E9-05E2-E3F0CB127AC3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7" creationId="{CD464AB1-A369-56B4-38B0-EE8B34D6DBB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8" creationId="{B205803F-51C5-3C57-1E26-38A1C3887BDE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9" creationId="{C52F6109-A707-2E5E-B16B-75BF0594A67B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0" creationId="{2A2BDD9D-31B1-349C-D367-C3399F6BA017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1" creationId="{4DCFCE91-9660-D188-CEC3-A0EFD7791DF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2" creationId="{B06CA789-24FA-06C7-8B0A-B2C2C2FF0471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3" creationId="{56AF61D5-ACD5-9AE4-1A9B-D443FBFEC3F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4" creationId="{4253211C-0217-435E-1A85-2C8627DE23AB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5" creationId="{7C9D24FF-4419-65E5-8A4D-E42DBE9156D8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6" creationId="{75BF3B59-8124-9AEF-95D2-C4D10FDCD0B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7" creationId="{A4F238B0-8108-9BEE-DFC8-03EA81A30F78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8" creationId="{9EC2E838-C1F5-D3AD-B1C6-949F7B5DD797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29" creationId="{CA359954-41D1-E15B-75CC-128221A96A02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0" creationId="{2840C6F9-FCB4-1F44-2DF2-4BF2B9E485C9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1" creationId="{29B928AF-B103-F24B-7E6A-7C63C42D9BA9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2" creationId="{2F1A619E-BD9C-52C1-1B6E-5E54FDD0D630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3" creationId="{ED989371-4BFC-B1A1-AFC1-1DEBDA6C0850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4" creationId="{E073E561-8F64-842E-72E8-4332B692B787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5" creationId="{E4FCB61B-408E-3B74-2E38-45EE30468DE2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6" creationId="{94921B59-5D85-3BCD-98D6-04E2E78326C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7" creationId="{33C2B609-1AC2-3410-22C7-1D4EBC551D89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8" creationId="{2121D5EB-3B3C-EC7A-7D68-2C802F4D002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39" creationId="{D4E47539-965E-8D1F-523D-2C12FA82D7F1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0" creationId="{58BD9BC7-BD59-B30E-F926-F54FAA4169A9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1" creationId="{8C76656D-0E19-D998-9C8E-0589FD6FCB79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2" creationId="{CE700D3F-F063-3683-AF8C-2A7151938A3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3" creationId="{838BCCBF-11A6-24A6-2DA7-06B4ED37D56E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4" creationId="{02F4A0F2-168A-042D-7A21-9CED5C34163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5" creationId="{4A9302D6-9112-C677-C5E0-AB75A418C82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6" creationId="{855129B7-C08E-28A6-63FD-DE17A54E0006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7" creationId="{28228D79-97A0-3F09-1E83-E507A35B15E7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8" creationId="{9BC7431B-A5FA-D4B4-18C9-A4D4A117004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49" creationId="{D472F16C-5B36-36C9-C2B3-904458551F4C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0" creationId="{47964FEB-E714-2060-6D51-2FA8772D0E4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1" creationId="{6362CFD2-7AE7-8470-EFFC-7AF5C2BFEBBE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2" creationId="{C756F436-648A-C1C4-E0BE-8C45B000DC6A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3" creationId="{D603E912-2395-69CC-CBAD-FE3FED982DE6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4" creationId="{5F75D8B9-7AFB-E058-C13B-FA2ABE221B31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5" creationId="{6291EA60-306B-431D-F68F-A6B31F1BBF4E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6" creationId="{0C23094A-C439-B49A-4E78-0A51C1CE26D1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7" creationId="{1A9D7595-121E-46F0-E3D9-2F65B93695B5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8" creationId="{38754EDC-5B1E-FD6B-8EC7-5EDD3D73B288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59" creationId="{E1F3A7FA-3825-BC50-A6DF-2B53EAA6BCD7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0" creationId="{93735E45-735D-2DB7-03CF-695AB34BF973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1" creationId="{4217D43D-AE5E-8C78-AA25-37A0747F70C5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2" creationId="{6ECDF68B-7BD5-930E-5609-98DDC2BE6883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3" creationId="{BEA44560-15E2-2962-F942-999BA1B5137D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4" creationId="{DC3C4BAC-F5D7-EBEB-A450-5446B399FF4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5" creationId="{97193F05-7FD5-01E6-200B-2A10F393DECB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6" creationId="{2E8453F5-30BD-55E1-AF65-9E0F7EC89935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7" creationId="{9B45AF1B-655B-3D99-5C43-82C006C18E0D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8" creationId="{0A716CA3-92A1-B563-6F25-D03607498BA2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69" creationId="{0830E3E3-662C-00FF-AA77-768A30862931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0" creationId="{5E14A55F-A8EB-C857-87C1-D4F1D6A137E3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1" creationId="{5EC74837-C23A-0753-EE79-A6429C217F5E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2" creationId="{4F6ED8D7-A7BA-D399-05FF-8478821F0395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3" creationId="{E6A493EE-0FAC-4EF0-4129-8C34F533836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4" creationId="{37153F83-D92D-A61F-7D65-99BDD14CF3A3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5" creationId="{DEA8C5F8-7F25-EA17-3BDD-8AAB4B4E2C82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6" creationId="{7E13B3C4-EF22-09DC-9D1E-4AD8278F8F17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7" creationId="{EFEFC82E-C37E-EEF4-C5AC-90543959581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8" creationId="{3854DE19-20EA-F824-2B26-B295D37A6926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79" creationId="{80D5F881-1D8E-1804-F448-665374900C32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0" creationId="{5859DBB1-FEAD-16AD-ACDE-BCA7C37FC3EC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1" creationId="{1BDBCB0A-19E0-F901-FCD0-0405C2DA5526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2" creationId="{C8F173A0-6279-0BAE-1646-BF370B9883F5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3" creationId="{B33863BF-82EC-A53C-3CA8-0556B8AFD026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4" creationId="{D8D9D5F9-6B67-40BB-91E9-C556AFBB7C1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5" creationId="{0DC82172-35A5-B111-CAE7-82D2956DD37B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6" creationId="{44453593-59BE-76E7-B165-D4EFC03AF35C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7" creationId="{E71D8D95-A59C-9EB3-C7F7-D90DCE1A0240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8" creationId="{D73BBBDB-6932-9516-EEFD-DF0EA28287E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89" creationId="{1197E47A-E6ED-DE1B-AEE7-A4153D14141B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0" creationId="{03B98CF7-1E05-3762-C09E-4DB5276DFF2B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1" creationId="{7D627B67-3725-4122-09B0-CF690EC10D8F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2" creationId="{1D1D7285-064C-5988-BD9B-9DDB77A1EE7C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3" creationId="{1CC24343-4D41-6A10-B2B3-582BA95F245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4" creationId="{F9499338-07DD-A7A0-D0D3-CD7538CB9E73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5" creationId="{9FA9B390-6E59-5DBA-9CAD-6A1031287AF2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6" creationId="{334B43D0-0EDA-5AD7-1989-6E2571E05D07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7" creationId="{65D71716-6F45-6C0F-3ABD-79EAB834A1AA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8" creationId="{1CCDF456-501D-BDE4-4F91-5738852ACDDD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99" creationId="{FF2D5D6D-B235-CB16-5322-A9F21A35DA48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0" creationId="{A74635BA-0AF8-CFC4-9EB0-089514C5698B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1" creationId="{0603D24D-8EC2-61DE-2447-6FB8E306600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2" creationId="{2E285D90-CDAB-7974-9C44-10734A683968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3" creationId="{7A97AAA0-0B3E-4D9A-DBBA-81D4CA56EFE5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4" creationId="{4237934A-6373-B352-628E-893A216EB74B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5" creationId="{9E5F79D9-3F90-DED5-3DE5-34508B699E01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6" creationId="{794299F2-553D-3F16-28E7-D2929141944B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7" creationId="{89ACEE2A-B92A-199B-C2CA-31A91EFFCA26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8" creationId="{75BD1E01-B045-6DEF-4FE6-FD9BD796A051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09" creationId="{6571C272-063F-72F8-5ADB-1BD787064044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10" creationId="{5B84790B-E8CF-4BAF-2C7D-ABD61A3B8F03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11" creationId="{AE726BB2-81FC-F66E-0C42-7B9868C0CBEE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12" creationId="{B9FF3C95-9E15-9A58-43F0-84F2DC2132F5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13" creationId="{D6F95A54-CE77-556E-49CF-7FA1C7F138DC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14" creationId="{BF7E28B9-85A7-4772-BD20-5D09E7A20BD0}"/>
          </ac:spMkLst>
        </pc:spChg>
        <pc:spChg chg="mod">
          <ac:chgData name="Abe Archer" userId="d4445dc5-6f20-40b0-87cb-7f6ef4a3817f" providerId="ADAL" clId="{6BD0D2B4-61F6-5F41-9B22-D6A08D59D415}" dt="2024-05-01T00:02:14.776" v="1840"/>
          <ac:spMkLst>
            <pc:docMk/>
            <pc:sldMk cId="3385871127" sldId="307"/>
            <ac:spMk id="115" creationId="{64B53378-FF91-ED0D-E5E6-49FA5A0659EF}"/>
          </ac:spMkLst>
        </pc:spChg>
        <pc:grpChg chg="add mod">
          <ac:chgData name="Abe Archer" userId="d4445dc5-6f20-40b0-87cb-7f6ef4a3817f" providerId="ADAL" clId="{6BD0D2B4-61F6-5F41-9B22-D6A08D59D415}" dt="2024-05-01T00:02:23.377" v="1842" actId="14100"/>
          <ac:grpSpMkLst>
            <pc:docMk/>
            <pc:sldMk cId="3385871127" sldId="307"/>
            <ac:grpSpMk id="5" creationId="{DC11B360-BE6B-91F9-3D5D-EC966DAD8D49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6" creationId="{29CB49DB-1CD3-209D-28C7-09ECBB7A8FB0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7" creationId="{9F4DC1B0-A8D0-9196-057D-98C87D87B525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8" creationId="{3B1BAF89-D49B-ABC4-955D-E90EA899FC0D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9" creationId="{32AEBF2F-6D25-3872-7D82-0B8292DF8DAB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10" creationId="{685AB507-B877-82C9-0878-E90B5D98F61B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11" creationId="{0DE87807-FA6F-B554-5C13-710FE3FAE0C4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12" creationId="{BD223065-FB28-A49F-55AA-A37E9466F0A5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13" creationId="{09073208-2E26-857F-FC85-D606DDDA3CB6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14" creationId="{7EB987EF-F9E6-865C-9298-0FCF67D59924}"/>
          </ac:grpSpMkLst>
        </pc:grpChg>
        <pc:grpChg chg="mod">
          <ac:chgData name="Abe Archer" userId="d4445dc5-6f20-40b0-87cb-7f6ef4a3817f" providerId="ADAL" clId="{6BD0D2B4-61F6-5F41-9B22-D6A08D59D415}" dt="2024-05-01T00:02:14.776" v="1840"/>
          <ac:grpSpMkLst>
            <pc:docMk/>
            <pc:sldMk cId="3385871127" sldId="307"/>
            <ac:grpSpMk id="15" creationId="{A0C5FA1F-3A48-5DFF-FA4C-AE02A67E6586}"/>
          </ac:grpSpMkLst>
        </pc:grpChg>
        <pc:picChg chg="add del mod">
          <ac:chgData name="Abe Archer" userId="d4445dc5-6f20-40b0-87cb-7f6ef4a3817f" providerId="ADAL" clId="{6BD0D2B4-61F6-5F41-9B22-D6A08D59D415}" dt="2024-05-01T00:08:02.834" v="1986" actId="478"/>
          <ac:picMkLst>
            <pc:docMk/>
            <pc:sldMk cId="3385871127" sldId="307"/>
            <ac:picMk id="116" creationId="{7D877781-CEB0-7B43-34F8-7C0C925C597C}"/>
          </ac:picMkLst>
        </pc:picChg>
        <pc:picChg chg="add del mod">
          <ac:chgData name="Abe Archer" userId="d4445dc5-6f20-40b0-87cb-7f6ef4a3817f" providerId="ADAL" clId="{6BD0D2B4-61F6-5F41-9B22-D6A08D59D415}" dt="2024-05-01T00:08:04.316" v="1987" actId="478"/>
          <ac:picMkLst>
            <pc:docMk/>
            <pc:sldMk cId="3385871127" sldId="307"/>
            <ac:picMk id="117" creationId="{99954B98-6956-EA96-B471-4F85A070E351}"/>
          </ac:picMkLst>
        </pc:picChg>
      </pc:sldChg>
      <pc:sldChg chg="modSp mod">
        <pc:chgData name="Abe Archer" userId="d4445dc5-6f20-40b0-87cb-7f6ef4a3817f" providerId="ADAL" clId="{6BD0D2B4-61F6-5F41-9B22-D6A08D59D415}" dt="2024-05-01T01:36:54.682" v="2148" actId="20577"/>
        <pc:sldMkLst>
          <pc:docMk/>
          <pc:sldMk cId="220150049" sldId="309"/>
        </pc:sldMkLst>
        <pc:spChg chg="mod">
          <ac:chgData name="Abe Archer" userId="d4445dc5-6f20-40b0-87cb-7f6ef4a3817f" providerId="ADAL" clId="{6BD0D2B4-61F6-5F41-9B22-D6A08D59D415}" dt="2024-05-01T01:36:54.682" v="2148" actId="20577"/>
          <ac:spMkLst>
            <pc:docMk/>
            <pc:sldMk cId="220150049" sldId="309"/>
            <ac:spMk id="2" creationId="{0925EDDF-228E-7BC6-88E2-BA94930BD12D}"/>
          </ac:spMkLst>
        </pc:spChg>
      </pc:sldChg>
      <pc:sldChg chg="addSp modSp new mod">
        <pc:chgData name="Abe Archer" userId="d4445dc5-6f20-40b0-87cb-7f6ef4a3817f" providerId="ADAL" clId="{6BD0D2B4-61F6-5F41-9B22-D6A08D59D415}" dt="2024-05-01T01:30:51.046" v="2139" actId="1076"/>
        <pc:sldMkLst>
          <pc:docMk/>
          <pc:sldMk cId="3622596174" sldId="320"/>
        </pc:sldMkLst>
        <pc:spChg chg="mod">
          <ac:chgData name="Abe Archer" userId="d4445dc5-6f20-40b0-87cb-7f6ef4a3817f" providerId="ADAL" clId="{6BD0D2B4-61F6-5F41-9B22-D6A08D59D415}" dt="2024-05-01T01:30:46.945" v="2138" actId="20577"/>
          <ac:spMkLst>
            <pc:docMk/>
            <pc:sldMk cId="3622596174" sldId="320"/>
            <ac:spMk id="2" creationId="{B033EAF9-583D-3354-A6A7-ED87D5DDFE9F}"/>
          </ac:spMkLst>
        </pc:spChg>
        <pc:spChg chg="mod">
          <ac:chgData name="Abe Archer" userId="d4445dc5-6f20-40b0-87cb-7f6ef4a3817f" providerId="ADAL" clId="{6BD0D2B4-61F6-5F41-9B22-D6A08D59D415}" dt="2024-05-01T01:08:38.107" v="2012" actId="20577"/>
          <ac:spMkLst>
            <pc:docMk/>
            <pc:sldMk cId="3622596174" sldId="320"/>
            <ac:spMk id="3" creationId="{451C59AD-D403-18C7-E978-BE6E304DFF17}"/>
          </ac:spMkLst>
        </pc:spChg>
        <pc:spChg chg="mod">
          <ac:chgData name="Abe Archer" userId="d4445dc5-6f20-40b0-87cb-7f6ef4a3817f" providerId="ADAL" clId="{6BD0D2B4-61F6-5F41-9B22-D6A08D59D415}" dt="2024-05-01T01:28:51.421" v="2114"/>
          <ac:spMkLst>
            <pc:docMk/>
            <pc:sldMk cId="3622596174" sldId="320"/>
            <ac:spMk id="8" creationId="{35D49970-AA56-F59B-917C-B98F51C6FCF5}"/>
          </ac:spMkLst>
        </pc:spChg>
        <pc:spChg chg="mod">
          <ac:chgData name="Abe Archer" userId="d4445dc5-6f20-40b0-87cb-7f6ef4a3817f" providerId="ADAL" clId="{6BD0D2B4-61F6-5F41-9B22-D6A08D59D415}" dt="2024-05-01T01:28:51.421" v="2114"/>
          <ac:spMkLst>
            <pc:docMk/>
            <pc:sldMk cId="3622596174" sldId="320"/>
            <ac:spMk id="9" creationId="{A439B8E0-91A8-6C3C-D9A2-A86BD3C50DA5}"/>
          </ac:spMkLst>
        </pc:spChg>
        <pc:grpChg chg="add mod">
          <ac:chgData name="Abe Archer" userId="d4445dc5-6f20-40b0-87cb-7f6ef4a3817f" providerId="ADAL" clId="{6BD0D2B4-61F6-5F41-9B22-D6A08D59D415}" dt="2024-05-01T01:30:51.046" v="2139" actId="1076"/>
          <ac:grpSpMkLst>
            <pc:docMk/>
            <pc:sldMk cId="3622596174" sldId="320"/>
            <ac:grpSpMk id="7" creationId="{7A995958-6CB8-DAD0-FB19-AA8C9C7882A8}"/>
          </ac:grpSpMkLst>
        </pc:grpChg>
        <pc:picChg chg="add mod">
          <ac:chgData name="Abe Archer" userId="d4445dc5-6f20-40b0-87cb-7f6ef4a3817f" providerId="ADAL" clId="{6BD0D2B4-61F6-5F41-9B22-D6A08D59D415}" dt="2024-05-01T01:17:26.260" v="2104" actId="1076"/>
          <ac:picMkLst>
            <pc:docMk/>
            <pc:sldMk cId="3622596174" sldId="320"/>
            <ac:picMk id="5" creationId="{245130AC-1516-7644-F351-DA32B0FA4842}"/>
          </ac:picMkLst>
        </pc:picChg>
        <pc:picChg chg="add mod">
          <ac:chgData name="Abe Archer" userId="d4445dc5-6f20-40b0-87cb-7f6ef4a3817f" providerId="ADAL" clId="{6BD0D2B4-61F6-5F41-9B22-D6A08D59D415}" dt="2024-05-01T01:17:41.025" v="2109" actId="14100"/>
          <ac:picMkLst>
            <pc:docMk/>
            <pc:sldMk cId="3622596174" sldId="320"/>
            <ac:picMk id="6" creationId="{F6375AF9-CA76-4B80-8A6D-04F6C932DCD7}"/>
          </ac:picMkLst>
        </pc:picChg>
      </pc:sldChg>
      <pc:sldChg chg="addSp delSp modSp new del mod">
        <pc:chgData name="Abe Archer" userId="d4445dc5-6f20-40b0-87cb-7f6ef4a3817f" providerId="ADAL" clId="{6BD0D2B4-61F6-5F41-9B22-D6A08D59D415}" dt="2024-05-01T01:17:43.299" v="2110" actId="2696"/>
        <pc:sldMkLst>
          <pc:docMk/>
          <pc:sldMk cId="1026977834" sldId="323"/>
        </pc:sldMkLst>
        <pc:spChg chg="mod">
          <ac:chgData name="Abe Archer" userId="d4445dc5-6f20-40b0-87cb-7f6ef4a3817f" providerId="ADAL" clId="{6BD0D2B4-61F6-5F41-9B22-D6A08D59D415}" dt="2024-05-01T01:17:17.217" v="2102" actId="20577"/>
          <ac:spMkLst>
            <pc:docMk/>
            <pc:sldMk cId="1026977834" sldId="323"/>
            <ac:spMk id="2" creationId="{AA330975-A999-EB44-53D5-96B5978F3D39}"/>
          </ac:spMkLst>
        </pc:spChg>
        <pc:spChg chg="mod">
          <ac:chgData name="Abe Archer" userId="d4445dc5-6f20-40b0-87cb-7f6ef4a3817f" providerId="ADAL" clId="{6BD0D2B4-61F6-5F41-9B22-D6A08D59D415}" dt="2024-05-01T01:14:02.466" v="2092" actId="20577"/>
          <ac:spMkLst>
            <pc:docMk/>
            <pc:sldMk cId="1026977834" sldId="323"/>
            <ac:spMk id="3" creationId="{9162EE72-3581-0A23-53D6-28137335DD71}"/>
          </ac:spMkLst>
        </pc:spChg>
        <pc:picChg chg="add del mod">
          <ac:chgData name="Abe Archer" userId="d4445dc5-6f20-40b0-87cb-7f6ef4a3817f" providerId="ADAL" clId="{6BD0D2B4-61F6-5F41-9B22-D6A08D59D415}" dt="2024-05-01T01:17:29.910" v="2105" actId="21"/>
          <ac:picMkLst>
            <pc:docMk/>
            <pc:sldMk cId="1026977834" sldId="323"/>
            <ac:picMk id="5" creationId="{8F0ABE3D-05E1-3952-1BEA-4A00D19FC4A9}"/>
          </ac:picMkLst>
        </pc:picChg>
      </pc:sldChg>
    </pc:docChg>
  </pc:docChgLst>
  <pc:docChgLst>
    <pc:chgData name="Kennedy Maloney" userId="S::kgm011@uark.edu::43f0d6d0-561d-4d92-9680-ece9dff442c2" providerId="AD" clId="Web-{1C35D6D3-0944-EE7D-F71B-E73B5A2587B0}"/>
    <pc:docChg chg="addSld delSld modSld">
      <pc:chgData name="Kennedy Maloney" userId="S::kgm011@uark.edu::43f0d6d0-561d-4d92-9680-ece9dff442c2" providerId="AD" clId="Web-{1C35D6D3-0944-EE7D-F71B-E73B5A2587B0}" dt="2024-05-01T15:25:26.139" v="1145" actId="1076"/>
      <pc:docMkLst>
        <pc:docMk/>
      </pc:docMkLst>
      <pc:sldChg chg="modNotes">
        <pc:chgData name="Kennedy Maloney" userId="S::kgm011@uark.edu::43f0d6d0-561d-4d92-9680-ece9dff442c2" providerId="AD" clId="Web-{1C35D6D3-0944-EE7D-F71B-E73B5A2587B0}" dt="2024-05-01T14:55:21.636" v="42"/>
        <pc:sldMkLst>
          <pc:docMk/>
          <pc:sldMk cId="0" sldId="256"/>
        </pc:sldMkLst>
      </pc:sldChg>
      <pc:sldChg chg="modNotes">
        <pc:chgData name="Kennedy Maloney" userId="S::kgm011@uark.edu::43f0d6d0-561d-4d92-9680-ece9dff442c2" providerId="AD" clId="Web-{1C35D6D3-0944-EE7D-F71B-E73B5A2587B0}" dt="2024-05-01T14:55:30.073" v="54"/>
        <pc:sldMkLst>
          <pc:docMk/>
          <pc:sldMk cId="0" sldId="258"/>
        </pc:sldMkLst>
      </pc:sldChg>
      <pc:sldChg chg="modSp modNotes">
        <pc:chgData name="Kennedy Maloney" userId="S::kgm011@uark.edu::43f0d6d0-561d-4d92-9680-ece9dff442c2" providerId="AD" clId="Web-{1C35D6D3-0944-EE7D-F71B-E73B5A2587B0}" dt="2024-05-01T14:59:00.222" v="88"/>
        <pc:sldMkLst>
          <pc:docMk/>
          <pc:sldMk cId="0" sldId="259"/>
        </pc:sldMkLst>
        <pc:spChg chg="mod">
          <ac:chgData name="Kennedy Maloney" userId="S::kgm011@uark.edu::43f0d6d0-561d-4d92-9680-ece9dff442c2" providerId="AD" clId="Web-{1C35D6D3-0944-EE7D-F71B-E73B5A2587B0}" dt="2024-05-01T14:56:08.012" v="84" actId="1076"/>
          <ac:spMkLst>
            <pc:docMk/>
            <pc:sldMk cId="0" sldId="259"/>
            <ac:spMk id="507" creationId="{00000000-0000-0000-0000-000000000000}"/>
          </ac:spMkLst>
        </pc:spChg>
      </pc:sldChg>
      <pc:sldChg chg="modNotes">
        <pc:chgData name="Kennedy Maloney" userId="S::kgm011@uark.edu::43f0d6d0-561d-4d92-9680-ece9dff442c2" providerId="AD" clId="Web-{1C35D6D3-0944-EE7D-F71B-E73B5A2587B0}" dt="2024-05-01T15:02:53.902" v="153"/>
        <pc:sldMkLst>
          <pc:docMk/>
          <pc:sldMk cId="0" sldId="261"/>
        </pc:sldMkLst>
      </pc:sldChg>
      <pc:sldChg chg="modNotes">
        <pc:chgData name="Kennedy Maloney" userId="S::kgm011@uark.edu::43f0d6d0-561d-4d92-9680-ece9dff442c2" providerId="AD" clId="Web-{1C35D6D3-0944-EE7D-F71B-E73B5A2587B0}" dt="2024-05-01T15:02:51.840" v="152"/>
        <pc:sldMkLst>
          <pc:docMk/>
          <pc:sldMk cId="0" sldId="264"/>
        </pc:sldMkLst>
      </pc:sldChg>
      <pc:sldChg chg="modNotes">
        <pc:chgData name="Kennedy Maloney" userId="S::kgm011@uark.edu::43f0d6d0-561d-4d92-9680-ece9dff442c2" providerId="AD" clId="Web-{1C35D6D3-0944-EE7D-F71B-E73B5A2587B0}" dt="2024-05-01T14:55:36.261" v="65"/>
        <pc:sldMkLst>
          <pc:docMk/>
          <pc:sldMk cId="0" sldId="269"/>
        </pc:sldMkLst>
      </pc:sldChg>
      <pc:sldChg chg="delSp modSp">
        <pc:chgData name="Kennedy Maloney" userId="S::kgm011@uark.edu::43f0d6d0-561d-4d92-9680-ece9dff442c2" providerId="AD" clId="Web-{1C35D6D3-0944-EE7D-F71B-E73B5A2587B0}" dt="2024-05-01T15:19:12.094" v="1094" actId="1076"/>
        <pc:sldMkLst>
          <pc:docMk/>
          <pc:sldMk cId="0" sldId="275"/>
        </pc:sldMkLst>
        <pc:spChg chg="del">
          <ac:chgData name="Kennedy Maloney" userId="S::kgm011@uark.edu::43f0d6d0-561d-4d92-9680-ece9dff442c2" providerId="AD" clId="Web-{1C35D6D3-0944-EE7D-F71B-E73B5A2587B0}" dt="2024-05-01T15:03:12.934" v="155"/>
          <ac:spMkLst>
            <pc:docMk/>
            <pc:sldMk cId="0" sldId="275"/>
            <ac:spMk id="1240" creationId="{00000000-0000-0000-0000-000000000000}"/>
          </ac:spMkLst>
        </pc:spChg>
        <pc:spChg chg="del">
          <ac:chgData name="Kennedy Maloney" userId="S::kgm011@uark.edu::43f0d6d0-561d-4d92-9680-ece9dff442c2" providerId="AD" clId="Web-{1C35D6D3-0944-EE7D-F71B-E73B5A2587B0}" dt="2024-05-01T15:03:18.762" v="157"/>
          <ac:spMkLst>
            <pc:docMk/>
            <pc:sldMk cId="0" sldId="275"/>
            <ac:spMk id="1241" creationId="{00000000-0000-0000-0000-000000000000}"/>
          </ac:spMkLst>
        </pc:spChg>
        <pc:spChg chg="mod">
          <ac:chgData name="Kennedy Maloney" userId="S::kgm011@uark.edu::43f0d6d0-561d-4d92-9680-ece9dff442c2" providerId="AD" clId="Web-{1C35D6D3-0944-EE7D-F71B-E73B5A2587B0}" dt="2024-05-01T15:08:12.523" v="426" actId="1076"/>
          <ac:spMkLst>
            <pc:docMk/>
            <pc:sldMk cId="0" sldId="275"/>
            <ac:spMk id="1242" creationId="{00000000-0000-0000-0000-000000000000}"/>
          </ac:spMkLst>
        </pc:spChg>
        <pc:graphicFrameChg chg="mod modGraphic">
          <ac:chgData name="Kennedy Maloney" userId="S::kgm011@uark.edu::43f0d6d0-561d-4d92-9680-ece9dff442c2" providerId="AD" clId="Web-{1C35D6D3-0944-EE7D-F71B-E73B5A2587B0}" dt="2024-05-01T15:19:12.094" v="1094" actId="1076"/>
          <ac:graphicFrameMkLst>
            <pc:docMk/>
            <pc:sldMk cId="0" sldId="275"/>
            <ac:graphicFrameMk id="1243" creationId="{00000000-0000-0000-0000-000000000000}"/>
          </ac:graphicFrameMkLst>
        </pc:graphicFrameChg>
      </pc:sldChg>
      <pc:sldChg chg="del">
        <pc:chgData name="Kennedy Maloney" userId="S::kgm011@uark.edu::43f0d6d0-561d-4d92-9680-ece9dff442c2" providerId="AD" clId="Web-{1C35D6D3-0944-EE7D-F71B-E73B5A2587B0}" dt="2024-05-01T15:02:58.496" v="154"/>
        <pc:sldMkLst>
          <pc:docMk/>
          <pc:sldMk cId="0" sldId="291"/>
        </pc:sldMkLst>
      </pc:sldChg>
      <pc:sldChg chg="modSp modNotes">
        <pc:chgData name="Kennedy Maloney" userId="S::kgm011@uark.edu::43f0d6d0-561d-4d92-9680-ece9dff442c2" providerId="AD" clId="Web-{1C35D6D3-0944-EE7D-F71B-E73B5A2587B0}" dt="2024-05-01T14:59:08.191" v="92"/>
        <pc:sldMkLst>
          <pc:docMk/>
          <pc:sldMk cId="3097349371" sldId="297"/>
        </pc:sldMkLst>
        <pc:spChg chg="mod">
          <ac:chgData name="Kennedy Maloney" userId="S::kgm011@uark.edu::43f0d6d0-561d-4d92-9680-ece9dff442c2" providerId="AD" clId="Web-{1C35D6D3-0944-EE7D-F71B-E73B5A2587B0}" dt="2024-05-01T14:59:05.909" v="89" actId="1076"/>
          <ac:spMkLst>
            <pc:docMk/>
            <pc:sldMk cId="3097349371" sldId="297"/>
            <ac:spMk id="507" creationId="{00000000-0000-0000-0000-000000000000}"/>
          </ac:spMkLst>
        </pc:spChg>
      </pc:sldChg>
      <pc:sldChg chg="modNotes">
        <pc:chgData name="Kennedy Maloney" userId="S::kgm011@uark.edu::43f0d6d0-561d-4d92-9680-ece9dff442c2" providerId="AD" clId="Web-{1C35D6D3-0944-EE7D-F71B-E73B5A2587B0}" dt="2024-05-01T14:59:15.691" v="95"/>
        <pc:sldMkLst>
          <pc:docMk/>
          <pc:sldMk cId="2269378840" sldId="298"/>
        </pc:sldMkLst>
      </pc:sldChg>
      <pc:sldChg chg="modNotes">
        <pc:chgData name="Kennedy Maloney" userId="S::kgm011@uark.edu::43f0d6d0-561d-4d92-9680-ece9dff442c2" providerId="AD" clId="Web-{1C35D6D3-0944-EE7D-F71B-E73B5A2587B0}" dt="2024-05-01T14:59:23.191" v="101"/>
        <pc:sldMkLst>
          <pc:docMk/>
          <pc:sldMk cId="1315009605" sldId="299"/>
        </pc:sldMkLst>
      </pc:sldChg>
      <pc:sldChg chg="modSp modNotes">
        <pc:chgData name="Kennedy Maloney" userId="S::kgm011@uark.edu::43f0d6d0-561d-4d92-9680-ece9dff442c2" providerId="AD" clId="Web-{1C35D6D3-0944-EE7D-F71B-E73B5A2587B0}" dt="2024-05-01T14:59:34.598" v="106"/>
        <pc:sldMkLst>
          <pc:docMk/>
          <pc:sldMk cId="637712567" sldId="300"/>
        </pc:sldMkLst>
        <pc:spChg chg="mod">
          <ac:chgData name="Kennedy Maloney" userId="S::kgm011@uark.edu::43f0d6d0-561d-4d92-9680-ece9dff442c2" providerId="AD" clId="Web-{1C35D6D3-0944-EE7D-F71B-E73B5A2587B0}" dt="2024-05-01T14:59:30.301" v="102" actId="1076"/>
          <ac:spMkLst>
            <pc:docMk/>
            <pc:sldMk cId="637712567" sldId="300"/>
            <ac:spMk id="507" creationId="{00000000-0000-0000-0000-000000000000}"/>
          </ac:spMkLst>
        </pc:spChg>
      </pc:sldChg>
      <pc:sldChg chg="modNotes">
        <pc:chgData name="Kennedy Maloney" userId="S::kgm011@uark.edu::43f0d6d0-561d-4d92-9680-ece9dff442c2" providerId="AD" clId="Web-{1C35D6D3-0944-EE7D-F71B-E73B5A2587B0}" dt="2024-05-01T14:59:19.472" v="97"/>
        <pc:sldMkLst>
          <pc:docMk/>
          <pc:sldMk cId="29550956" sldId="301"/>
        </pc:sldMkLst>
      </pc:sldChg>
      <pc:sldChg chg="modNotes">
        <pc:chgData name="Kennedy Maloney" userId="S::kgm011@uark.edu::43f0d6d0-561d-4d92-9680-ece9dff442c2" providerId="AD" clId="Web-{1C35D6D3-0944-EE7D-F71B-E73B5A2587B0}" dt="2024-05-01T14:55:41.871" v="72"/>
        <pc:sldMkLst>
          <pc:docMk/>
          <pc:sldMk cId="715647838" sldId="302"/>
        </pc:sldMkLst>
      </pc:sldChg>
      <pc:sldChg chg="modNotes">
        <pc:chgData name="Kennedy Maloney" userId="S::kgm011@uark.edu::43f0d6d0-561d-4d92-9680-ece9dff442c2" providerId="AD" clId="Web-{1C35D6D3-0944-EE7D-F71B-E73B5A2587B0}" dt="2024-05-01T14:55:47.793" v="76"/>
        <pc:sldMkLst>
          <pc:docMk/>
          <pc:sldMk cId="4043920128" sldId="303"/>
        </pc:sldMkLst>
      </pc:sldChg>
      <pc:sldChg chg="modNotes">
        <pc:chgData name="Kennedy Maloney" userId="S::kgm011@uark.edu::43f0d6d0-561d-4d92-9680-ece9dff442c2" providerId="AD" clId="Web-{1C35D6D3-0944-EE7D-F71B-E73B5A2587B0}" dt="2024-05-01T14:55:52.199" v="78"/>
        <pc:sldMkLst>
          <pc:docMk/>
          <pc:sldMk cId="2916520222" sldId="304"/>
        </pc:sldMkLst>
      </pc:sldChg>
      <pc:sldChg chg="modNotes">
        <pc:chgData name="Kennedy Maloney" userId="S::kgm011@uark.edu::43f0d6d0-561d-4d92-9680-ece9dff442c2" providerId="AD" clId="Web-{1C35D6D3-0944-EE7D-F71B-E73B5A2587B0}" dt="2024-05-01T14:55:54.527" v="81"/>
        <pc:sldMkLst>
          <pc:docMk/>
          <pc:sldMk cId="2618956288" sldId="305"/>
        </pc:sldMkLst>
      </pc:sldChg>
      <pc:sldChg chg="modNotes">
        <pc:chgData name="Kennedy Maloney" userId="S::kgm011@uark.edu::43f0d6d0-561d-4d92-9680-ece9dff442c2" providerId="AD" clId="Web-{1C35D6D3-0944-EE7D-F71B-E73B5A2587B0}" dt="2024-05-01T14:55:57.559" v="83"/>
        <pc:sldMkLst>
          <pc:docMk/>
          <pc:sldMk cId="3385871127" sldId="307"/>
        </pc:sldMkLst>
      </pc:sldChg>
      <pc:sldChg chg="modSp modNotes">
        <pc:chgData name="Kennedy Maloney" userId="S::kgm011@uark.edu::43f0d6d0-561d-4d92-9680-ece9dff442c2" providerId="AD" clId="Web-{1C35D6D3-0944-EE7D-F71B-E73B5A2587B0}" dt="2024-05-01T15:25:26.139" v="1145" actId="1076"/>
        <pc:sldMkLst>
          <pc:docMk/>
          <pc:sldMk cId="220150049" sldId="309"/>
        </pc:sldMkLst>
        <pc:spChg chg="mod">
          <ac:chgData name="Kennedy Maloney" userId="S::kgm011@uark.edu::43f0d6d0-561d-4d92-9680-ece9dff442c2" providerId="AD" clId="Web-{1C35D6D3-0944-EE7D-F71B-E73B5A2587B0}" dt="2024-05-01T15:25:19.311" v="1144" actId="1076"/>
          <ac:spMkLst>
            <pc:docMk/>
            <pc:sldMk cId="220150049" sldId="309"/>
            <ac:spMk id="2" creationId="{0925EDDF-228E-7BC6-88E2-BA94930BD12D}"/>
          </ac:spMkLst>
        </pc:spChg>
        <pc:spChg chg="mod">
          <ac:chgData name="Kennedy Maloney" userId="S::kgm011@uark.edu::43f0d6d0-561d-4d92-9680-ece9dff442c2" providerId="AD" clId="Web-{1C35D6D3-0944-EE7D-F71B-E73B5A2587B0}" dt="2024-05-01T15:25:26.139" v="1145" actId="1076"/>
          <ac:spMkLst>
            <pc:docMk/>
            <pc:sldMk cId="220150049" sldId="309"/>
            <ac:spMk id="4" creationId="{6FB6B8DB-BFCA-1DD9-C170-2505758063D4}"/>
          </ac:spMkLst>
        </pc:spChg>
      </pc:sldChg>
      <pc:sldChg chg="modNotes">
        <pc:chgData name="Kennedy Maloney" userId="S::kgm011@uark.edu::43f0d6d0-561d-4d92-9680-ece9dff442c2" providerId="AD" clId="Web-{1C35D6D3-0944-EE7D-F71B-E73B5A2587B0}" dt="2024-05-01T14:59:48.473" v="112"/>
        <pc:sldMkLst>
          <pc:docMk/>
          <pc:sldMk cId="2622155453" sldId="310"/>
        </pc:sldMkLst>
      </pc:sldChg>
      <pc:sldChg chg="modSp modNotes">
        <pc:chgData name="Kennedy Maloney" userId="S::kgm011@uark.edu::43f0d6d0-561d-4d92-9680-ece9dff442c2" providerId="AD" clId="Web-{1C35D6D3-0944-EE7D-F71B-E73B5A2587B0}" dt="2024-05-01T15:00:22.115" v="126" actId="1076"/>
        <pc:sldMkLst>
          <pc:docMk/>
          <pc:sldMk cId="2995721964" sldId="312"/>
        </pc:sldMkLst>
        <pc:spChg chg="mod">
          <ac:chgData name="Kennedy Maloney" userId="S::kgm011@uark.edu::43f0d6d0-561d-4d92-9680-ece9dff442c2" providerId="AD" clId="Web-{1C35D6D3-0944-EE7D-F71B-E73B5A2587B0}" dt="2024-05-01T15:00:22.115" v="126" actId="1076"/>
          <ac:spMkLst>
            <pc:docMk/>
            <pc:sldMk cId="2995721964" sldId="312"/>
            <ac:spMk id="507" creationId="{00000000-0000-0000-0000-000000000000}"/>
          </ac:spMkLst>
        </pc:spChg>
      </pc:sldChg>
      <pc:sldChg chg="modNotes">
        <pc:chgData name="Kennedy Maloney" userId="S::kgm011@uark.edu::43f0d6d0-561d-4d92-9680-ece9dff442c2" providerId="AD" clId="Web-{1C35D6D3-0944-EE7D-F71B-E73B5A2587B0}" dt="2024-05-01T15:00:34.678" v="135"/>
        <pc:sldMkLst>
          <pc:docMk/>
          <pc:sldMk cId="1972960817" sldId="313"/>
        </pc:sldMkLst>
      </pc:sldChg>
      <pc:sldChg chg="modNotes">
        <pc:chgData name="Kennedy Maloney" userId="S::kgm011@uark.edu::43f0d6d0-561d-4d92-9680-ece9dff442c2" providerId="AD" clId="Web-{1C35D6D3-0944-EE7D-F71B-E73B5A2587B0}" dt="2024-05-01T15:00:36.053" v="136"/>
        <pc:sldMkLst>
          <pc:docMk/>
          <pc:sldMk cId="3646507352" sldId="314"/>
        </pc:sldMkLst>
      </pc:sldChg>
      <pc:sldChg chg="modNotes">
        <pc:chgData name="Kennedy Maloney" userId="S::kgm011@uark.edu::43f0d6d0-561d-4d92-9680-ece9dff442c2" providerId="AD" clId="Web-{1C35D6D3-0944-EE7D-F71B-E73B5A2587B0}" dt="2024-05-01T15:00:38.272" v="137"/>
        <pc:sldMkLst>
          <pc:docMk/>
          <pc:sldMk cId="2836226775" sldId="315"/>
        </pc:sldMkLst>
      </pc:sldChg>
      <pc:sldChg chg="modSp modNotes">
        <pc:chgData name="Kennedy Maloney" userId="S::kgm011@uark.edu::43f0d6d0-561d-4d92-9680-ece9dff442c2" providerId="AD" clId="Web-{1C35D6D3-0944-EE7D-F71B-E73B5A2587B0}" dt="2024-05-01T15:02:48.589" v="150"/>
        <pc:sldMkLst>
          <pc:docMk/>
          <pc:sldMk cId="1236701524" sldId="316"/>
        </pc:sldMkLst>
        <pc:spChg chg="mod">
          <ac:chgData name="Kennedy Maloney" userId="S::kgm011@uark.edu::43f0d6d0-561d-4d92-9680-ece9dff442c2" providerId="AD" clId="Web-{1C35D6D3-0944-EE7D-F71B-E73B5A2587B0}" dt="2024-05-01T15:00:49.788" v="142" actId="14100"/>
          <ac:spMkLst>
            <pc:docMk/>
            <pc:sldMk cId="1236701524" sldId="316"/>
            <ac:spMk id="507" creationId="{00000000-0000-0000-0000-000000000000}"/>
          </ac:spMkLst>
        </pc:spChg>
      </pc:sldChg>
      <pc:sldChg chg="modNotes">
        <pc:chgData name="Kennedy Maloney" userId="S::kgm011@uark.edu::43f0d6d0-561d-4d92-9680-ece9dff442c2" providerId="AD" clId="Web-{1C35D6D3-0944-EE7D-F71B-E73B5A2587B0}" dt="2024-05-01T14:55:39.418" v="70"/>
        <pc:sldMkLst>
          <pc:docMk/>
          <pc:sldMk cId="1684758916" sldId="317"/>
        </pc:sldMkLst>
      </pc:sldChg>
      <pc:sldChg chg="modNotes">
        <pc:chgData name="Kennedy Maloney" userId="S::kgm011@uark.edu::43f0d6d0-561d-4d92-9680-ece9dff442c2" providerId="AD" clId="Web-{1C35D6D3-0944-EE7D-F71B-E73B5A2587B0}" dt="2024-05-01T15:00:40.038" v="138"/>
        <pc:sldMkLst>
          <pc:docMk/>
          <pc:sldMk cId="3851295695" sldId="318"/>
        </pc:sldMkLst>
      </pc:sldChg>
      <pc:sldChg chg="modNotes">
        <pc:chgData name="Kennedy Maloney" userId="S::kgm011@uark.edu::43f0d6d0-561d-4d92-9680-ece9dff442c2" providerId="AD" clId="Web-{1C35D6D3-0944-EE7D-F71B-E73B5A2587B0}" dt="2024-05-01T15:00:43.819" v="140"/>
        <pc:sldMkLst>
          <pc:docMk/>
          <pc:sldMk cId="1903985229" sldId="319"/>
        </pc:sldMkLst>
      </pc:sldChg>
      <pc:sldChg chg="modNotes">
        <pc:chgData name="Kennedy Maloney" userId="S::kgm011@uark.edu::43f0d6d0-561d-4d92-9680-ece9dff442c2" providerId="AD" clId="Web-{1C35D6D3-0944-EE7D-F71B-E73B5A2587B0}" dt="2024-05-01T14:55:45.402" v="74"/>
        <pc:sldMkLst>
          <pc:docMk/>
          <pc:sldMk cId="3622596174" sldId="320"/>
        </pc:sldMkLst>
      </pc:sldChg>
      <pc:sldChg chg="modNotes">
        <pc:chgData name="Kennedy Maloney" userId="S::kgm011@uark.edu::43f0d6d0-561d-4d92-9680-ece9dff442c2" providerId="AD" clId="Web-{1C35D6D3-0944-EE7D-F71B-E73B5A2587B0}" dt="2024-05-01T15:00:33.350" v="134"/>
        <pc:sldMkLst>
          <pc:docMk/>
          <pc:sldMk cId="413996271" sldId="322"/>
        </pc:sldMkLst>
      </pc:sldChg>
      <pc:sldChg chg="modSp modNotes">
        <pc:chgData name="Kennedy Maloney" userId="S::kgm011@uark.edu::43f0d6d0-561d-4d92-9680-ece9dff442c2" providerId="AD" clId="Web-{1C35D6D3-0944-EE7D-F71B-E73B5A2587B0}" dt="2024-05-01T15:14:48.913" v="810" actId="1076"/>
        <pc:sldMkLst>
          <pc:docMk/>
          <pc:sldMk cId="3365035695" sldId="325"/>
        </pc:sldMkLst>
        <pc:spChg chg="mod">
          <ac:chgData name="Kennedy Maloney" userId="S::kgm011@uark.edu::43f0d6d0-561d-4d92-9680-ece9dff442c2" providerId="AD" clId="Web-{1C35D6D3-0944-EE7D-F71B-E73B5A2587B0}" dt="2024-05-01T15:14:38.537" v="807" actId="1076"/>
          <ac:spMkLst>
            <pc:docMk/>
            <pc:sldMk cId="3365035695" sldId="325"/>
            <ac:spMk id="11" creationId="{758BF8E8-BB66-7FFF-24DF-7011425A783D}"/>
          </ac:spMkLst>
        </pc:spChg>
        <pc:spChg chg="mod">
          <ac:chgData name="Kennedy Maloney" userId="S::kgm011@uark.edu::43f0d6d0-561d-4d92-9680-ece9dff442c2" providerId="AD" clId="Web-{1C35D6D3-0944-EE7D-F71B-E73B5A2587B0}" dt="2024-05-01T15:14:48.913" v="810" actId="1076"/>
          <ac:spMkLst>
            <pc:docMk/>
            <pc:sldMk cId="3365035695" sldId="325"/>
            <ac:spMk id="12" creationId="{F684C054-271D-2019-0709-25F43F16845D}"/>
          </ac:spMkLst>
        </pc:spChg>
      </pc:sldChg>
      <pc:sldChg chg="modNotes">
        <pc:chgData name="Kennedy Maloney" userId="S::kgm011@uark.edu::43f0d6d0-561d-4d92-9680-ece9dff442c2" providerId="AD" clId="Web-{1C35D6D3-0944-EE7D-F71B-E73B5A2587B0}" dt="2024-05-01T15:00:32.334" v="133"/>
        <pc:sldMkLst>
          <pc:docMk/>
          <pc:sldMk cId="1104916806" sldId="326"/>
        </pc:sldMkLst>
      </pc:sldChg>
      <pc:sldChg chg="addSp delSp modSp add del replId">
        <pc:chgData name="Kennedy Maloney" userId="S::kgm011@uark.edu::43f0d6d0-561d-4d92-9680-ece9dff442c2" providerId="AD" clId="Web-{1C35D6D3-0944-EE7D-F71B-E73B5A2587B0}" dt="2024-05-01T15:04:07.405" v="167"/>
        <pc:sldMkLst>
          <pc:docMk/>
          <pc:sldMk cId="2768266531" sldId="328"/>
        </pc:sldMkLst>
        <pc:spChg chg="add del mod">
          <ac:chgData name="Kennedy Maloney" userId="S::kgm011@uark.edu::43f0d6d0-561d-4d92-9680-ece9dff442c2" providerId="AD" clId="Web-{1C35D6D3-0944-EE7D-F71B-E73B5A2587B0}" dt="2024-05-01T15:03:47.357" v="163"/>
          <ac:spMkLst>
            <pc:docMk/>
            <pc:sldMk cId="2768266531" sldId="328"/>
            <ac:spMk id="3" creationId="{C8F82D8E-0A76-39A5-0FC1-C87C785B56D8}"/>
          </ac:spMkLst>
        </pc:spChg>
        <pc:graphicFrameChg chg="del">
          <ac:chgData name="Kennedy Maloney" userId="S::kgm011@uark.edu::43f0d6d0-561d-4d92-9680-ece9dff442c2" providerId="AD" clId="Web-{1C35D6D3-0944-EE7D-F71B-E73B5A2587B0}" dt="2024-05-01T15:03:37.888" v="160"/>
          <ac:graphicFrameMkLst>
            <pc:docMk/>
            <pc:sldMk cId="2768266531" sldId="328"/>
            <ac:graphicFrameMk id="1243" creationId="{00000000-0000-0000-0000-000000000000}"/>
          </ac:graphicFrameMkLst>
        </pc:graphicFrameChg>
      </pc:sldChg>
      <pc:sldChg chg="modSp new">
        <pc:chgData name="Kennedy Maloney" userId="S::kgm011@uark.edu::43f0d6d0-561d-4d92-9680-ece9dff442c2" providerId="AD" clId="Web-{1C35D6D3-0944-EE7D-F71B-E73B5A2587B0}" dt="2024-05-01T15:20:29.612" v="1141" actId="20577"/>
        <pc:sldMkLst>
          <pc:docMk/>
          <pc:sldMk cId="1171332508" sldId="329"/>
        </pc:sldMkLst>
        <pc:spChg chg="mod">
          <ac:chgData name="Kennedy Maloney" userId="S::kgm011@uark.edu::43f0d6d0-561d-4d92-9680-ece9dff442c2" providerId="AD" clId="Web-{1C35D6D3-0944-EE7D-F71B-E73B5A2587B0}" dt="2024-05-01T15:20:20.081" v="1139" actId="1076"/>
          <ac:spMkLst>
            <pc:docMk/>
            <pc:sldMk cId="1171332508" sldId="329"/>
            <ac:spMk id="2" creationId="{5A158AA4-3D33-2EEE-7EE5-982FFD1AE3B2}"/>
          </ac:spMkLst>
        </pc:spChg>
        <pc:spChg chg="mod">
          <ac:chgData name="Kennedy Maloney" userId="S::kgm011@uark.edu::43f0d6d0-561d-4d92-9680-ece9dff442c2" providerId="AD" clId="Web-{1C35D6D3-0944-EE7D-F71B-E73B5A2587B0}" dt="2024-05-01T15:20:20.097" v="1140" actId="1076"/>
          <ac:spMkLst>
            <pc:docMk/>
            <pc:sldMk cId="1171332508" sldId="329"/>
            <ac:spMk id="3" creationId="{4B1B776B-B5E3-F693-1329-356C9064335C}"/>
          </ac:spMkLst>
        </pc:spChg>
        <pc:spChg chg="mod">
          <ac:chgData name="Kennedy Maloney" userId="S::kgm011@uark.edu::43f0d6d0-561d-4d92-9680-ece9dff442c2" providerId="AD" clId="Web-{1C35D6D3-0944-EE7D-F71B-E73B5A2587B0}" dt="2024-05-01T15:20:29.612" v="1141" actId="20577"/>
          <ac:spMkLst>
            <pc:docMk/>
            <pc:sldMk cId="1171332508" sldId="329"/>
            <ac:spMk id="4" creationId="{C8AA936A-8E37-8FA8-6137-9351F6918721}"/>
          </ac:spMkLst>
        </pc:spChg>
      </pc:sldChg>
      <pc:sldChg chg="new del">
        <pc:chgData name="Kennedy Maloney" userId="S::kgm011@uark.edu::43f0d6d0-561d-4d92-9680-ece9dff442c2" providerId="AD" clId="Web-{1C35D6D3-0944-EE7D-F71B-E73B5A2587B0}" dt="2024-05-01T15:03:59.686" v="165"/>
        <pc:sldMkLst>
          <pc:docMk/>
          <pc:sldMk cId="1211109678" sldId="329"/>
        </pc:sldMkLst>
      </pc:sldChg>
    </pc:docChg>
  </pc:docChgLst>
  <pc:docChgLst>
    <pc:chgData name="Isabella McCoy" userId="942e2a59-e978-422b-82dd-349d551de4da" providerId="ADAL" clId="{468778AB-0C91-194A-ABE0-37290E171F06}"/>
    <pc:docChg chg="undo custSel addSld delSld modSld sldOrd">
      <pc:chgData name="Isabella McCoy" userId="942e2a59-e978-422b-82dd-349d551de4da" providerId="ADAL" clId="{468778AB-0C91-194A-ABE0-37290E171F06}" dt="2024-05-03T16:39:06.907" v="1423" actId="14100"/>
      <pc:docMkLst>
        <pc:docMk/>
      </pc:docMkLst>
      <pc:sldChg chg="del">
        <pc:chgData name="Isabella McCoy" userId="942e2a59-e978-422b-82dd-349d551de4da" providerId="ADAL" clId="{468778AB-0C91-194A-ABE0-37290E171F06}" dt="2024-05-01T01:09:53.745" v="1056" actId="2696"/>
        <pc:sldMkLst>
          <pc:docMk/>
          <pc:sldMk cId="0" sldId="263"/>
        </pc:sldMkLst>
      </pc:sldChg>
      <pc:sldChg chg="del">
        <pc:chgData name="Isabella McCoy" userId="942e2a59-e978-422b-82dd-349d551de4da" providerId="ADAL" clId="{468778AB-0C91-194A-ABE0-37290E171F06}" dt="2024-05-01T01:09:53.133" v="1055" actId="2696"/>
        <pc:sldMkLst>
          <pc:docMk/>
          <pc:sldMk cId="0" sldId="265"/>
        </pc:sldMkLst>
      </pc:sldChg>
      <pc:sldChg chg="del">
        <pc:chgData name="Isabella McCoy" userId="942e2a59-e978-422b-82dd-349d551de4da" providerId="ADAL" clId="{468778AB-0C91-194A-ABE0-37290E171F06}" dt="2024-05-01T01:09:52.191" v="1054" actId="2696"/>
        <pc:sldMkLst>
          <pc:docMk/>
          <pc:sldMk cId="0" sldId="266"/>
        </pc:sldMkLst>
      </pc:sldChg>
      <pc:sldChg chg="del">
        <pc:chgData name="Isabella McCoy" userId="942e2a59-e978-422b-82dd-349d551de4da" providerId="ADAL" clId="{468778AB-0C91-194A-ABE0-37290E171F06}" dt="2024-05-01T01:09:51.436" v="1052" actId="2696"/>
        <pc:sldMkLst>
          <pc:docMk/>
          <pc:sldMk cId="0" sldId="267"/>
        </pc:sldMkLst>
      </pc:sldChg>
      <pc:sldChg chg="del">
        <pc:chgData name="Isabella McCoy" userId="942e2a59-e978-422b-82dd-349d551de4da" providerId="ADAL" clId="{468778AB-0C91-194A-ABE0-37290E171F06}" dt="2024-05-01T01:09:49.983" v="1050" actId="2696"/>
        <pc:sldMkLst>
          <pc:docMk/>
          <pc:sldMk cId="0" sldId="268"/>
        </pc:sldMkLst>
      </pc:sldChg>
      <pc:sldChg chg="del">
        <pc:chgData name="Isabella McCoy" userId="942e2a59-e978-422b-82dd-349d551de4da" providerId="ADAL" clId="{468778AB-0C91-194A-ABE0-37290E171F06}" dt="2024-05-01T01:09:45.402" v="1045" actId="2696"/>
        <pc:sldMkLst>
          <pc:docMk/>
          <pc:sldMk cId="0" sldId="270"/>
        </pc:sldMkLst>
      </pc:sldChg>
      <pc:sldChg chg="del">
        <pc:chgData name="Isabella McCoy" userId="942e2a59-e978-422b-82dd-349d551de4da" providerId="ADAL" clId="{468778AB-0C91-194A-ABE0-37290E171F06}" dt="2024-05-01T01:09:46.984" v="1047" actId="2696"/>
        <pc:sldMkLst>
          <pc:docMk/>
          <pc:sldMk cId="0" sldId="271"/>
        </pc:sldMkLst>
      </pc:sldChg>
      <pc:sldChg chg="del">
        <pc:chgData name="Isabella McCoy" userId="942e2a59-e978-422b-82dd-349d551de4da" providerId="ADAL" clId="{468778AB-0C91-194A-ABE0-37290E171F06}" dt="2024-05-01T01:09:41.323" v="1043" actId="2696"/>
        <pc:sldMkLst>
          <pc:docMk/>
          <pc:sldMk cId="0" sldId="272"/>
        </pc:sldMkLst>
      </pc:sldChg>
      <pc:sldChg chg="del">
        <pc:chgData name="Isabella McCoy" userId="942e2a59-e978-422b-82dd-349d551de4da" providerId="ADAL" clId="{468778AB-0C91-194A-ABE0-37290E171F06}" dt="2024-05-01T01:09:40.046" v="1039" actId="2696"/>
        <pc:sldMkLst>
          <pc:docMk/>
          <pc:sldMk cId="0" sldId="273"/>
        </pc:sldMkLst>
      </pc:sldChg>
      <pc:sldChg chg="del">
        <pc:chgData name="Isabella McCoy" userId="942e2a59-e978-422b-82dd-349d551de4da" providerId="ADAL" clId="{468778AB-0C91-194A-ABE0-37290E171F06}" dt="2024-05-01T01:09:39.570" v="1037" actId="2696"/>
        <pc:sldMkLst>
          <pc:docMk/>
          <pc:sldMk cId="0" sldId="274"/>
        </pc:sldMkLst>
      </pc:sldChg>
      <pc:sldChg chg="add del">
        <pc:chgData name="Isabella McCoy" userId="942e2a59-e978-422b-82dd-349d551de4da" providerId="ADAL" clId="{468778AB-0C91-194A-ABE0-37290E171F06}" dt="2024-05-01T01:10:03.344" v="1059" actId="2696"/>
        <pc:sldMkLst>
          <pc:docMk/>
          <pc:sldMk cId="0" sldId="275"/>
        </pc:sldMkLst>
      </pc:sldChg>
      <pc:sldChg chg="del">
        <pc:chgData name="Isabella McCoy" userId="942e2a59-e978-422b-82dd-349d551de4da" providerId="ADAL" clId="{468778AB-0C91-194A-ABE0-37290E171F06}" dt="2024-05-01T01:09:40.700" v="1041" actId="2696"/>
        <pc:sldMkLst>
          <pc:docMk/>
          <pc:sldMk cId="0" sldId="276"/>
        </pc:sldMkLst>
      </pc:sldChg>
      <pc:sldChg chg="del">
        <pc:chgData name="Isabella McCoy" userId="942e2a59-e978-422b-82dd-349d551de4da" providerId="ADAL" clId="{468778AB-0C91-194A-ABE0-37290E171F06}" dt="2024-05-01T01:09:37.960" v="1035" actId="2696"/>
        <pc:sldMkLst>
          <pc:docMk/>
          <pc:sldMk cId="0" sldId="277"/>
        </pc:sldMkLst>
      </pc:sldChg>
      <pc:sldChg chg="del">
        <pc:chgData name="Isabella McCoy" userId="942e2a59-e978-422b-82dd-349d551de4da" providerId="ADAL" clId="{468778AB-0C91-194A-ABE0-37290E171F06}" dt="2024-05-01T01:09:47.505" v="1048" actId="2696"/>
        <pc:sldMkLst>
          <pc:docMk/>
          <pc:sldMk cId="0" sldId="278"/>
        </pc:sldMkLst>
      </pc:sldChg>
      <pc:sldChg chg="del">
        <pc:chgData name="Isabella McCoy" userId="942e2a59-e978-422b-82dd-349d551de4da" providerId="ADAL" clId="{468778AB-0C91-194A-ABE0-37290E171F06}" dt="2024-05-01T01:09:35.415" v="1034" actId="2696"/>
        <pc:sldMkLst>
          <pc:docMk/>
          <pc:sldMk cId="0" sldId="279"/>
        </pc:sldMkLst>
      </pc:sldChg>
      <pc:sldChg chg="del">
        <pc:chgData name="Isabella McCoy" userId="942e2a59-e978-422b-82dd-349d551de4da" providerId="ADAL" clId="{468778AB-0C91-194A-ABE0-37290E171F06}" dt="2024-05-01T01:09:34.883" v="1033" actId="2696"/>
        <pc:sldMkLst>
          <pc:docMk/>
          <pc:sldMk cId="0" sldId="280"/>
        </pc:sldMkLst>
      </pc:sldChg>
      <pc:sldChg chg="del">
        <pc:chgData name="Isabella McCoy" userId="942e2a59-e978-422b-82dd-349d551de4da" providerId="ADAL" clId="{468778AB-0C91-194A-ABE0-37290E171F06}" dt="2024-05-01T01:09:34.368" v="1032" actId="2696"/>
        <pc:sldMkLst>
          <pc:docMk/>
          <pc:sldMk cId="0" sldId="281"/>
        </pc:sldMkLst>
      </pc:sldChg>
      <pc:sldChg chg="del">
        <pc:chgData name="Isabella McCoy" userId="942e2a59-e978-422b-82dd-349d551de4da" providerId="ADAL" clId="{468778AB-0C91-194A-ABE0-37290E171F06}" dt="2024-05-01T01:09:33.761" v="1031" actId="2696"/>
        <pc:sldMkLst>
          <pc:docMk/>
          <pc:sldMk cId="0" sldId="282"/>
        </pc:sldMkLst>
      </pc:sldChg>
      <pc:sldChg chg="del">
        <pc:chgData name="Isabella McCoy" userId="942e2a59-e978-422b-82dd-349d551de4da" providerId="ADAL" clId="{468778AB-0C91-194A-ABE0-37290E171F06}" dt="2024-05-01T01:09:33.135" v="1030" actId="2696"/>
        <pc:sldMkLst>
          <pc:docMk/>
          <pc:sldMk cId="0" sldId="283"/>
        </pc:sldMkLst>
      </pc:sldChg>
      <pc:sldChg chg="del">
        <pc:chgData name="Isabella McCoy" userId="942e2a59-e978-422b-82dd-349d551de4da" providerId="ADAL" clId="{468778AB-0C91-194A-ABE0-37290E171F06}" dt="2024-05-01T01:09:32.834" v="1029" actId="2696"/>
        <pc:sldMkLst>
          <pc:docMk/>
          <pc:sldMk cId="0" sldId="284"/>
        </pc:sldMkLst>
      </pc:sldChg>
      <pc:sldChg chg="del">
        <pc:chgData name="Isabella McCoy" userId="942e2a59-e978-422b-82dd-349d551de4da" providerId="ADAL" clId="{468778AB-0C91-194A-ABE0-37290E171F06}" dt="2024-05-01T01:09:32.132" v="1028" actId="2696"/>
        <pc:sldMkLst>
          <pc:docMk/>
          <pc:sldMk cId="0" sldId="285"/>
        </pc:sldMkLst>
      </pc:sldChg>
      <pc:sldChg chg="del">
        <pc:chgData name="Isabella McCoy" userId="942e2a59-e978-422b-82dd-349d551de4da" providerId="ADAL" clId="{468778AB-0C91-194A-ABE0-37290E171F06}" dt="2024-05-01T01:09:31.490" v="1027" actId="2696"/>
        <pc:sldMkLst>
          <pc:docMk/>
          <pc:sldMk cId="0" sldId="286"/>
        </pc:sldMkLst>
      </pc:sldChg>
      <pc:sldChg chg="del">
        <pc:chgData name="Isabella McCoy" userId="942e2a59-e978-422b-82dd-349d551de4da" providerId="ADAL" clId="{468778AB-0C91-194A-ABE0-37290E171F06}" dt="2024-05-01T01:09:30.574" v="1026" actId="2696"/>
        <pc:sldMkLst>
          <pc:docMk/>
          <pc:sldMk cId="0" sldId="287"/>
        </pc:sldMkLst>
      </pc:sldChg>
      <pc:sldChg chg="del">
        <pc:chgData name="Isabella McCoy" userId="942e2a59-e978-422b-82dd-349d551de4da" providerId="ADAL" clId="{468778AB-0C91-194A-ABE0-37290E171F06}" dt="2024-05-01T01:09:30.030" v="1025" actId="2696"/>
        <pc:sldMkLst>
          <pc:docMk/>
          <pc:sldMk cId="0" sldId="288"/>
        </pc:sldMkLst>
      </pc:sldChg>
      <pc:sldChg chg="del">
        <pc:chgData name="Isabella McCoy" userId="942e2a59-e978-422b-82dd-349d551de4da" providerId="ADAL" clId="{468778AB-0C91-194A-ABE0-37290E171F06}" dt="2024-05-01T01:09:29.081" v="1024" actId="2696"/>
        <pc:sldMkLst>
          <pc:docMk/>
          <pc:sldMk cId="0" sldId="289"/>
        </pc:sldMkLst>
      </pc:sldChg>
      <pc:sldChg chg="del">
        <pc:chgData name="Isabella McCoy" userId="942e2a59-e978-422b-82dd-349d551de4da" providerId="ADAL" clId="{468778AB-0C91-194A-ABE0-37290E171F06}" dt="2024-05-01T01:09:27.728" v="1023" actId="2696"/>
        <pc:sldMkLst>
          <pc:docMk/>
          <pc:sldMk cId="0" sldId="290"/>
        </pc:sldMkLst>
      </pc:sldChg>
      <pc:sldChg chg="del">
        <pc:chgData name="Isabella McCoy" userId="942e2a59-e978-422b-82dd-349d551de4da" providerId="ADAL" clId="{468778AB-0C91-194A-ABE0-37290E171F06}" dt="2024-05-01T01:09:24.509" v="1022" actId="2696"/>
        <pc:sldMkLst>
          <pc:docMk/>
          <pc:sldMk cId="0" sldId="292"/>
        </pc:sldMkLst>
      </pc:sldChg>
      <pc:sldChg chg="del">
        <pc:chgData name="Isabella McCoy" userId="942e2a59-e978-422b-82dd-349d551de4da" providerId="ADAL" clId="{468778AB-0C91-194A-ABE0-37290E171F06}" dt="2024-05-01T01:09:21.856" v="1021" actId="2696"/>
        <pc:sldMkLst>
          <pc:docMk/>
          <pc:sldMk cId="0" sldId="294"/>
        </pc:sldMkLst>
      </pc:sldChg>
      <pc:sldChg chg="del">
        <pc:chgData name="Isabella McCoy" userId="942e2a59-e978-422b-82dd-349d551de4da" providerId="ADAL" clId="{468778AB-0C91-194A-ABE0-37290E171F06}" dt="2024-05-01T01:09:18.748" v="1020" actId="2696"/>
        <pc:sldMkLst>
          <pc:docMk/>
          <pc:sldMk cId="0" sldId="295"/>
        </pc:sldMkLst>
      </pc:sldChg>
      <pc:sldChg chg="modSp mod">
        <pc:chgData name="Isabella McCoy" userId="942e2a59-e978-422b-82dd-349d551de4da" providerId="ADAL" clId="{468778AB-0C91-194A-ABE0-37290E171F06}" dt="2024-05-01T01:11:20.666" v="1259" actId="20577"/>
        <pc:sldMkLst>
          <pc:docMk/>
          <pc:sldMk cId="2622155453" sldId="310"/>
        </pc:sldMkLst>
        <pc:spChg chg="mod">
          <ac:chgData name="Isabella McCoy" userId="942e2a59-e978-422b-82dd-349d551de4da" providerId="ADAL" clId="{468778AB-0C91-194A-ABE0-37290E171F06}" dt="2024-05-01T01:11:20.666" v="1259" actId="20577"/>
          <ac:spMkLst>
            <pc:docMk/>
            <pc:sldMk cId="2622155453" sldId="310"/>
            <ac:spMk id="507" creationId="{00000000-0000-0000-0000-000000000000}"/>
          </ac:spMkLst>
        </pc:spChg>
      </pc:sldChg>
      <pc:sldChg chg="modSp mod">
        <pc:chgData name="Isabella McCoy" userId="942e2a59-e978-422b-82dd-349d551de4da" providerId="ADAL" clId="{468778AB-0C91-194A-ABE0-37290E171F06}" dt="2024-05-01T00:29:01.483" v="474" actId="20577"/>
        <pc:sldMkLst>
          <pc:docMk/>
          <pc:sldMk cId="2995721964" sldId="312"/>
        </pc:sldMkLst>
        <pc:spChg chg="mod">
          <ac:chgData name="Isabella McCoy" userId="942e2a59-e978-422b-82dd-349d551de4da" providerId="ADAL" clId="{468778AB-0C91-194A-ABE0-37290E171F06}" dt="2024-05-01T00:29:01.483" v="474" actId="20577"/>
          <ac:spMkLst>
            <pc:docMk/>
            <pc:sldMk cId="2995721964" sldId="312"/>
            <ac:spMk id="507" creationId="{00000000-0000-0000-0000-000000000000}"/>
          </ac:spMkLst>
        </pc:spChg>
      </pc:sldChg>
      <pc:sldChg chg="addSp modSp new mod">
        <pc:chgData name="Isabella McCoy" userId="942e2a59-e978-422b-82dd-349d551de4da" providerId="ADAL" clId="{468778AB-0C91-194A-ABE0-37290E171F06}" dt="2024-05-01T00:03:19.979" v="138" actId="1076"/>
        <pc:sldMkLst>
          <pc:docMk/>
          <pc:sldMk cId="1972960817" sldId="313"/>
        </pc:sldMkLst>
        <pc:picChg chg="add mod">
          <ac:chgData name="Isabella McCoy" userId="942e2a59-e978-422b-82dd-349d551de4da" providerId="ADAL" clId="{468778AB-0C91-194A-ABE0-37290E171F06}" dt="2024-05-01T00:03:19.979" v="138" actId="1076"/>
          <ac:picMkLst>
            <pc:docMk/>
            <pc:sldMk cId="1972960817" sldId="313"/>
            <ac:picMk id="5" creationId="{7F3C51F4-44DD-3FF6-C3CB-924173E93960}"/>
          </ac:picMkLst>
        </pc:picChg>
      </pc:sldChg>
      <pc:sldChg chg="addSp delSp modSp new mod modTransition">
        <pc:chgData name="Isabella McCoy" userId="942e2a59-e978-422b-82dd-349d551de4da" providerId="ADAL" clId="{468778AB-0C91-194A-ABE0-37290E171F06}" dt="2024-05-03T16:39:06.907" v="1423" actId="14100"/>
        <pc:sldMkLst>
          <pc:docMk/>
          <pc:sldMk cId="3646507352" sldId="314"/>
        </pc:sldMkLst>
        <pc:spChg chg="mod">
          <ac:chgData name="Isabella McCoy" userId="942e2a59-e978-422b-82dd-349d551de4da" providerId="ADAL" clId="{468778AB-0C91-194A-ABE0-37290E171F06}" dt="2024-05-01T00:14:02.492" v="238" actId="1076"/>
          <ac:spMkLst>
            <pc:docMk/>
            <pc:sldMk cId="3646507352" sldId="314"/>
            <ac:spMk id="2" creationId="{DE8EC2AB-C247-6E04-5685-62DDBB287410}"/>
          </ac:spMkLst>
        </pc:spChg>
        <pc:spChg chg="mod">
          <ac:chgData name="Isabella McCoy" userId="942e2a59-e978-422b-82dd-349d551de4da" providerId="ADAL" clId="{468778AB-0C91-194A-ABE0-37290E171F06}" dt="2024-05-01T00:23:15.559" v="328" actId="14100"/>
          <ac:spMkLst>
            <pc:docMk/>
            <pc:sldMk cId="3646507352" sldId="314"/>
            <ac:spMk id="3" creationId="{EC26F0B6-3E57-362F-BD6F-3C08684E63DA}"/>
          </ac:spMkLst>
        </pc:spChg>
        <pc:spChg chg="add del mod">
          <ac:chgData name="Isabella McCoy" userId="942e2a59-e978-422b-82dd-349d551de4da" providerId="ADAL" clId="{468778AB-0C91-194A-ABE0-37290E171F06}" dt="2024-05-01T00:19:06.455" v="272" actId="478"/>
          <ac:spMkLst>
            <pc:docMk/>
            <pc:sldMk cId="3646507352" sldId="314"/>
            <ac:spMk id="7" creationId="{73C5E0CD-F94B-814A-8BCF-799438D775B1}"/>
          </ac:spMkLst>
        </pc:spChg>
        <pc:spChg chg="add mod">
          <ac:chgData name="Isabella McCoy" userId="942e2a59-e978-422b-82dd-349d551de4da" providerId="ADAL" clId="{468778AB-0C91-194A-ABE0-37290E171F06}" dt="2024-05-01T00:19:23.207" v="277" actId="1076"/>
          <ac:spMkLst>
            <pc:docMk/>
            <pc:sldMk cId="3646507352" sldId="314"/>
            <ac:spMk id="8" creationId="{A5F74CF2-E0F6-A780-8ABC-2F84E5BF7293}"/>
          </ac:spMkLst>
        </pc:spChg>
        <pc:spChg chg="add mod">
          <ac:chgData name="Isabella McCoy" userId="942e2a59-e978-422b-82dd-349d551de4da" providerId="ADAL" clId="{468778AB-0C91-194A-ABE0-37290E171F06}" dt="2024-05-01T00:21:07.099" v="301" actId="20577"/>
          <ac:spMkLst>
            <pc:docMk/>
            <pc:sldMk cId="3646507352" sldId="314"/>
            <ac:spMk id="9" creationId="{75A32895-DB46-4E83-BAA0-E4F86B9B2C3F}"/>
          </ac:spMkLst>
        </pc:spChg>
        <pc:picChg chg="add del mod">
          <ac:chgData name="Isabella McCoy" userId="942e2a59-e978-422b-82dd-349d551de4da" providerId="ADAL" clId="{468778AB-0C91-194A-ABE0-37290E171F06}" dt="2024-05-01T00:26:49.931" v="381" actId="478"/>
          <ac:picMkLst>
            <pc:docMk/>
            <pc:sldMk cId="3646507352" sldId="314"/>
            <ac:picMk id="5" creationId="{2ECAEC23-5AE3-FD14-65DE-D6ACE4DD6191}"/>
          </ac:picMkLst>
        </pc:picChg>
        <pc:picChg chg="add del mod">
          <ac:chgData name="Isabella McCoy" userId="942e2a59-e978-422b-82dd-349d551de4da" providerId="ADAL" clId="{468778AB-0C91-194A-ABE0-37290E171F06}" dt="2024-05-01T00:24:21.753" v="353" actId="478"/>
          <ac:picMkLst>
            <pc:docMk/>
            <pc:sldMk cId="3646507352" sldId="314"/>
            <ac:picMk id="6" creationId="{E08CD790-8066-7D8D-101C-B366CFEB623B}"/>
          </ac:picMkLst>
        </pc:picChg>
        <pc:picChg chg="add del mod">
          <ac:chgData name="Isabella McCoy" userId="942e2a59-e978-422b-82dd-349d551de4da" providerId="ADAL" clId="{468778AB-0C91-194A-ABE0-37290E171F06}" dt="2024-05-01T00:34:49.768" v="492" actId="478"/>
          <ac:picMkLst>
            <pc:docMk/>
            <pc:sldMk cId="3646507352" sldId="314"/>
            <ac:picMk id="11" creationId="{0589BDF1-1D99-35E8-B218-D682AF203FE9}"/>
          </ac:picMkLst>
        </pc:picChg>
        <pc:picChg chg="add del mod">
          <ac:chgData name="Isabella McCoy" userId="942e2a59-e978-422b-82dd-349d551de4da" providerId="ADAL" clId="{468778AB-0C91-194A-ABE0-37290E171F06}" dt="2024-05-01T00:24:50.856" v="356" actId="478"/>
          <ac:picMkLst>
            <pc:docMk/>
            <pc:sldMk cId="3646507352" sldId="314"/>
            <ac:picMk id="13" creationId="{4456C057-C010-CBD8-1D35-0A2D516C960C}"/>
          </ac:picMkLst>
        </pc:picChg>
        <pc:picChg chg="add del mod">
          <ac:chgData name="Isabella McCoy" userId="942e2a59-e978-422b-82dd-349d551de4da" providerId="ADAL" clId="{468778AB-0C91-194A-ABE0-37290E171F06}" dt="2024-05-01T00:32:49.093" v="482" actId="478"/>
          <ac:picMkLst>
            <pc:docMk/>
            <pc:sldMk cId="3646507352" sldId="314"/>
            <ac:picMk id="15" creationId="{4EA67547-7B76-ECDF-8B0A-F0BB01E8178C}"/>
          </ac:picMkLst>
        </pc:picChg>
        <pc:picChg chg="add mod">
          <ac:chgData name="Isabella McCoy" userId="942e2a59-e978-422b-82dd-349d551de4da" providerId="ADAL" clId="{468778AB-0C91-194A-ABE0-37290E171F06}" dt="2024-05-03T16:39:06.907" v="1423" actId="14100"/>
          <ac:picMkLst>
            <pc:docMk/>
            <pc:sldMk cId="3646507352" sldId="314"/>
            <ac:picMk id="17" creationId="{F401A4EA-1D84-502F-3A1A-C4AD8F2D9999}"/>
          </ac:picMkLst>
        </pc:picChg>
        <pc:picChg chg="add mod">
          <ac:chgData name="Isabella McCoy" userId="942e2a59-e978-422b-82dd-349d551de4da" providerId="ADAL" clId="{468778AB-0C91-194A-ABE0-37290E171F06}" dt="2024-05-01T00:34:53.448" v="493" actId="1076"/>
          <ac:picMkLst>
            <pc:docMk/>
            <pc:sldMk cId="3646507352" sldId="314"/>
            <ac:picMk id="19" creationId="{582C8492-DE16-0B45-0EE5-E96E5D7A151D}"/>
          </ac:picMkLst>
        </pc:picChg>
      </pc:sldChg>
      <pc:sldChg chg="addSp delSp modSp new mod">
        <pc:chgData name="Isabella McCoy" userId="942e2a59-e978-422b-82dd-349d551de4da" providerId="ADAL" clId="{468778AB-0C91-194A-ABE0-37290E171F06}" dt="2024-05-01T00:25:46.182" v="372" actId="478"/>
        <pc:sldMkLst>
          <pc:docMk/>
          <pc:sldMk cId="2836226775" sldId="315"/>
        </pc:sldMkLst>
        <pc:spChg chg="mod">
          <ac:chgData name="Isabella McCoy" userId="942e2a59-e978-422b-82dd-349d551de4da" providerId="ADAL" clId="{468778AB-0C91-194A-ABE0-37290E171F06}" dt="2024-05-01T00:23:22.973" v="345" actId="14100"/>
          <ac:spMkLst>
            <pc:docMk/>
            <pc:sldMk cId="2836226775" sldId="315"/>
            <ac:spMk id="3" creationId="{55A643FB-C1C5-35F2-E62A-7B1DF340DCF9}"/>
          </ac:spMkLst>
        </pc:spChg>
        <pc:spChg chg="add mod">
          <ac:chgData name="Isabella McCoy" userId="942e2a59-e978-422b-82dd-349d551de4da" providerId="ADAL" clId="{468778AB-0C91-194A-ABE0-37290E171F06}" dt="2024-05-01T00:19:47.771" v="291" actId="20577"/>
          <ac:spMkLst>
            <pc:docMk/>
            <pc:sldMk cId="2836226775" sldId="315"/>
            <ac:spMk id="10" creationId="{786C2670-4436-EC1D-E3A1-FC9B48F4049E}"/>
          </ac:spMkLst>
        </pc:spChg>
        <pc:spChg chg="add mod">
          <ac:chgData name="Isabella McCoy" userId="942e2a59-e978-422b-82dd-349d551de4da" providerId="ADAL" clId="{468778AB-0C91-194A-ABE0-37290E171F06}" dt="2024-05-01T00:21:37.292" v="309" actId="20577"/>
          <ac:spMkLst>
            <pc:docMk/>
            <pc:sldMk cId="2836226775" sldId="315"/>
            <ac:spMk id="11" creationId="{4A9A99ED-5556-38DB-30C6-F9AB1BF43C82}"/>
          </ac:spMkLst>
        </pc:spChg>
        <pc:picChg chg="add mod">
          <ac:chgData name="Isabella McCoy" userId="942e2a59-e978-422b-82dd-349d551de4da" providerId="ADAL" clId="{468778AB-0C91-194A-ABE0-37290E171F06}" dt="2024-05-01T00:13:18.257" v="228" actId="1076"/>
          <ac:picMkLst>
            <pc:docMk/>
            <pc:sldMk cId="2836226775" sldId="315"/>
            <ac:picMk id="5" creationId="{74153DC3-C3B7-4A27-2A90-6547F1470867}"/>
          </ac:picMkLst>
        </pc:picChg>
        <pc:picChg chg="add del mod">
          <ac:chgData name="Isabella McCoy" userId="942e2a59-e978-422b-82dd-349d551de4da" providerId="ADAL" clId="{468778AB-0C91-194A-ABE0-37290E171F06}" dt="2024-05-01T00:12:04.106" v="208" actId="478"/>
          <ac:picMkLst>
            <pc:docMk/>
            <pc:sldMk cId="2836226775" sldId="315"/>
            <ac:picMk id="7" creationId="{C9271473-3DE0-A226-13D8-CD9FCE7D4B00}"/>
          </ac:picMkLst>
        </pc:picChg>
        <pc:picChg chg="add del mod">
          <ac:chgData name="Isabella McCoy" userId="942e2a59-e978-422b-82dd-349d551de4da" providerId="ADAL" clId="{468778AB-0C91-194A-ABE0-37290E171F06}" dt="2024-05-01T00:25:38.926" v="366" actId="478"/>
          <ac:picMkLst>
            <pc:docMk/>
            <pc:sldMk cId="2836226775" sldId="315"/>
            <ac:picMk id="9" creationId="{97ACCBDD-2FEA-85AF-6173-4C1B02886296}"/>
          </ac:picMkLst>
        </pc:picChg>
        <pc:picChg chg="add del mod">
          <ac:chgData name="Isabella McCoy" userId="942e2a59-e978-422b-82dd-349d551de4da" providerId="ADAL" clId="{468778AB-0C91-194A-ABE0-37290E171F06}" dt="2024-05-01T00:25:46.182" v="372" actId="478"/>
          <ac:picMkLst>
            <pc:docMk/>
            <pc:sldMk cId="2836226775" sldId="315"/>
            <ac:picMk id="12" creationId="{28D6B961-645F-2AD0-356D-C8B90BB83933}"/>
          </ac:picMkLst>
        </pc:picChg>
      </pc:sldChg>
      <pc:sldChg chg="addSp delSp modSp add mod">
        <pc:chgData name="Isabella McCoy" userId="942e2a59-e978-422b-82dd-349d551de4da" providerId="ADAL" clId="{468778AB-0C91-194A-ABE0-37290E171F06}" dt="2024-05-01T00:28:01.725" v="386" actId="1076"/>
        <pc:sldMkLst>
          <pc:docMk/>
          <pc:sldMk cId="3851295695" sldId="318"/>
        </pc:sldMkLst>
        <pc:picChg chg="del">
          <ac:chgData name="Isabella McCoy" userId="942e2a59-e978-422b-82dd-349d551de4da" providerId="ADAL" clId="{468778AB-0C91-194A-ABE0-37290E171F06}" dt="2024-05-01T00:27:19.785" v="384" actId="478"/>
          <ac:picMkLst>
            <pc:docMk/>
            <pc:sldMk cId="3851295695" sldId="318"/>
            <ac:picMk id="5" creationId="{7F3C51F4-44DD-3FF6-C3CB-924173E93960}"/>
          </ac:picMkLst>
        </pc:picChg>
        <pc:picChg chg="add mod">
          <ac:chgData name="Isabella McCoy" userId="942e2a59-e978-422b-82dd-349d551de4da" providerId="ADAL" clId="{468778AB-0C91-194A-ABE0-37290E171F06}" dt="2024-05-01T00:28:01.725" v="386" actId="1076"/>
          <ac:picMkLst>
            <pc:docMk/>
            <pc:sldMk cId="3851295695" sldId="318"/>
            <ac:picMk id="6" creationId="{E03D9444-5637-CF59-38F1-A8D0DEF0889F}"/>
          </ac:picMkLst>
        </pc:picChg>
      </pc:sldChg>
      <pc:sldChg chg="modSp add mod">
        <pc:chgData name="Isabella McCoy" userId="942e2a59-e978-422b-82dd-349d551de4da" providerId="ADAL" clId="{468778AB-0C91-194A-ABE0-37290E171F06}" dt="2024-05-01T01:00:43.611" v="1019" actId="20577"/>
        <pc:sldMkLst>
          <pc:docMk/>
          <pc:sldMk cId="1903985229" sldId="319"/>
        </pc:sldMkLst>
        <pc:spChg chg="mod">
          <ac:chgData name="Isabella McCoy" userId="942e2a59-e978-422b-82dd-349d551de4da" providerId="ADAL" clId="{468778AB-0C91-194A-ABE0-37290E171F06}" dt="2024-05-01T01:00:43.611" v="1019" actId="20577"/>
          <ac:spMkLst>
            <pc:docMk/>
            <pc:sldMk cId="1903985229" sldId="319"/>
            <ac:spMk id="507" creationId="{00000000-0000-0000-0000-000000000000}"/>
          </ac:spMkLst>
        </pc:spChg>
        <pc:spChg chg="mod">
          <ac:chgData name="Isabella McCoy" userId="942e2a59-e978-422b-82dd-349d551de4da" providerId="ADAL" clId="{468778AB-0C91-194A-ABE0-37290E171F06}" dt="2024-05-01T00:58:39.348" v="503" actId="14100"/>
          <ac:spMkLst>
            <pc:docMk/>
            <pc:sldMk cId="1903985229" sldId="319"/>
            <ac:spMk id="508" creationId="{00000000-0000-0000-0000-000000000000}"/>
          </ac:spMkLst>
        </pc:spChg>
      </pc:sldChg>
      <pc:sldChg chg="addSp modSp new del mod">
        <pc:chgData name="Isabella McCoy" userId="942e2a59-e978-422b-82dd-349d551de4da" providerId="ADAL" clId="{468778AB-0C91-194A-ABE0-37290E171F06}" dt="2024-05-01T01:13:17.814" v="1267" actId="2696"/>
        <pc:sldMkLst>
          <pc:docMk/>
          <pc:sldMk cId="4261950790" sldId="321"/>
        </pc:sldMkLst>
        <pc:picChg chg="add mod">
          <ac:chgData name="Isabella McCoy" userId="942e2a59-e978-422b-82dd-349d551de4da" providerId="ADAL" clId="{468778AB-0C91-194A-ABE0-37290E171F06}" dt="2024-05-01T01:13:10.049" v="1265" actId="1076"/>
          <ac:picMkLst>
            <pc:docMk/>
            <pc:sldMk cId="4261950790" sldId="321"/>
            <ac:picMk id="5" creationId="{758848F1-D523-7399-7966-60D6469F3DC2}"/>
          </ac:picMkLst>
        </pc:picChg>
      </pc:sldChg>
      <pc:sldChg chg="addSp delSp modSp add mod ord">
        <pc:chgData name="Isabella McCoy" userId="942e2a59-e978-422b-82dd-349d551de4da" providerId="ADAL" clId="{468778AB-0C91-194A-ABE0-37290E171F06}" dt="2024-05-01T01:28:00.922" v="1375" actId="20577"/>
        <pc:sldMkLst>
          <pc:docMk/>
          <pc:sldMk cId="413996271" sldId="322"/>
        </pc:sldMkLst>
        <pc:spChg chg="mod">
          <ac:chgData name="Isabella McCoy" userId="942e2a59-e978-422b-82dd-349d551de4da" providerId="ADAL" clId="{468778AB-0C91-194A-ABE0-37290E171F06}" dt="2024-05-01T01:28:00.922" v="1375" actId="20577"/>
          <ac:spMkLst>
            <pc:docMk/>
            <pc:sldMk cId="413996271" sldId="322"/>
            <ac:spMk id="3" creationId="{EC26F0B6-3E57-362F-BD6F-3C08684E63DA}"/>
          </ac:spMkLst>
        </pc:spChg>
        <pc:spChg chg="mod">
          <ac:chgData name="Isabella McCoy" userId="942e2a59-e978-422b-82dd-349d551de4da" providerId="ADAL" clId="{468778AB-0C91-194A-ABE0-37290E171F06}" dt="2024-05-01T01:18:34.778" v="1338" actId="20577"/>
          <ac:spMkLst>
            <pc:docMk/>
            <pc:sldMk cId="413996271" sldId="322"/>
            <ac:spMk id="8" creationId="{A5F74CF2-E0F6-A780-8ABC-2F84E5BF7293}"/>
          </ac:spMkLst>
        </pc:spChg>
        <pc:spChg chg="mod">
          <ac:chgData name="Isabella McCoy" userId="942e2a59-e978-422b-82dd-349d551de4da" providerId="ADAL" clId="{468778AB-0C91-194A-ABE0-37290E171F06}" dt="2024-05-01T01:18:16.754" v="1330" actId="20577"/>
          <ac:spMkLst>
            <pc:docMk/>
            <pc:sldMk cId="413996271" sldId="322"/>
            <ac:spMk id="9" creationId="{75A32895-DB46-4E83-BAA0-E4F86B9B2C3F}"/>
          </ac:spMkLst>
        </pc:spChg>
        <pc:picChg chg="add mod">
          <ac:chgData name="Isabella McCoy" userId="942e2a59-e978-422b-82dd-349d551de4da" providerId="ADAL" clId="{468778AB-0C91-194A-ABE0-37290E171F06}" dt="2024-05-01T01:13:23.709" v="1270" actId="14100"/>
          <ac:picMkLst>
            <pc:docMk/>
            <pc:sldMk cId="413996271" sldId="322"/>
            <ac:picMk id="4" creationId="{8F1F2FCD-3071-975D-1786-303D21087FF6}"/>
          </ac:picMkLst>
        </pc:picChg>
        <pc:picChg chg="add mod">
          <ac:chgData name="Isabella McCoy" userId="942e2a59-e978-422b-82dd-349d551de4da" providerId="ADAL" clId="{468778AB-0C91-194A-ABE0-37290E171F06}" dt="2024-05-01T01:15:48" v="1311" actId="14100"/>
          <ac:picMkLst>
            <pc:docMk/>
            <pc:sldMk cId="413996271" sldId="322"/>
            <ac:picMk id="6" creationId="{3A6C8E49-1D58-48F2-B888-02701AAD20F4}"/>
          </ac:picMkLst>
        </pc:picChg>
        <pc:picChg chg="add mod">
          <ac:chgData name="Isabella McCoy" userId="942e2a59-e978-422b-82dd-349d551de4da" providerId="ADAL" clId="{468778AB-0C91-194A-ABE0-37290E171F06}" dt="2024-05-01T01:16:30.005" v="1322" actId="1076"/>
          <ac:picMkLst>
            <pc:docMk/>
            <pc:sldMk cId="413996271" sldId="322"/>
            <ac:picMk id="10" creationId="{4FD5A7BB-9B1E-9646-8642-49D984E7583E}"/>
          </ac:picMkLst>
        </pc:picChg>
        <pc:picChg chg="del">
          <ac:chgData name="Isabella McCoy" userId="942e2a59-e978-422b-82dd-349d551de4da" providerId="ADAL" clId="{468778AB-0C91-194A-ABE0-37290E171F06}" dt="2024-05-01T01:16:16.811" v="1319" actId="478"/>
          <ac:picMkLst>
            <pc:docMk/>
            <pc:sldMk cId="413996271" sldId="322"/>
            <ac:picMk id="19" creationId="{582C8492-DE16-0B45-0EE5-E96E5D7A151D}"/>
          </ac:picMkLst>
        </pc:picChg>
      </pc:sldChg>
      <pc:sldChg chg="addSp delSp modSp add mod ord">
        <pc:chgData name="Isabella McCoy" userId="942e2a59-e978-422b-82dd-349d551de4da" providerId="ADAL" clId="{468778AB-0C91-194A-ABE0-37290E171F06}" dt="2024-05-01T01:32:54.583" v="1422" actId="20578"/>
        <pc:sldMkLst>
          <pc:docMk/>
          <pc:sldMk cId="1104916806" sldId="326"/>
        </pc:sldMkLst>
        <pc:spChg chg="mod">
          <ac:chgData name="Isabella McCoy" userId="942e2a59-e978-422b-82dd-349d551de4da" providerId="ADAL" clId="{468778AB-0C91-194A-ABE0-37290E171F06}" dt="2024-05-01T01:32:33.575" v="1421" actId="1076"/>
          <ac:spMkLst>
            <pc:docMk/>
            <pc:sldMk cId="1104916806" sldId="326"/>
            <ac:spMk id="8" creationId="{A5F74CF2-E0F6-A780-8ABC-2F84E5BF7293}"/>
          </ac:spMkLst>
        </pc:spChg>
        <pc:spChg chg="mod">
          <ac:chgData name="Isabella McCoy" userId="942e2a59-e978-422b-82dd-349d551de4da" providerId="ADAL" clId="{468778AB-0C91-194A-ABE0-37290E171F06}" dt="2024-05-01T01:32:20.182" v="1413" actId="20577"/>
          <ac:spMkLst>
            <pc:docMk/>
            <pc:sldMk cId="1104916806" sldId="326"/>
            <ac:spMk id="9" creationId="{75A32895-DB46-4E83-BAA0-E4F86B9B2C3F}"/>
          </ac:spMkLst>
        </pc:spChg>
        <pc:picChg chg="del">
          <ac:chgData name="Isabella McCoy" userId="942e2a59-e978-422b-82dd-349d551de4da" providerId="ADAL" clId="{468778AB-0C91-194A-ABE0-37290E171F06}" dt="2024-05-01T01:31:05.889" v="1385" actId="478"/>
          <ac:picMkLst>
            <pc:docMk/>
            <pc:sldMk cId="1104916806" sldId="326"/>
            <ac:picMk id="6" creationId="{3A6C8E49-1D58-48F2-B888-02701AAD20F4}"/>
          </ac:picMkLst>
        </pc:picChg>
        <pc:picChg chg="add mod">
          <ac:chgData name="Isabella McCoy" userId="942e2a59-e978-422b-82dd-349d551de4da" providerId="ADAL" clId="{468778AB-0C91-194A-ABE0-37290E171F06}" dt="2024-05-01T01:31:09.582" v="1386" actId="1076"/>
          <ac:picMkLst>
            <pc:docMk/>
            <pc:sldMk cId="1104916806" sldId="326"/>
            <ac:picMk id="7" creationId="{CF79AFA6-B5FA-416B-2DFD-E9BAAF9D63F1}"/>
          </ac:picMkLst>
        </pc:picChg>
        <pc:picChg chg="del">
          <ac:chgData name="Isabella McCoy" userId="942e2a59-e978-422b-82dd-349d551de4da" providerId="ADAL" clId="{468778AB-0C91-194A-ABE0-37290E171F06}" dt="2024-05-01T01:31:44.725" v="1398" actId="478"/>
          <ac:picMkLst>
            <pc:docMk/>
            <pc:sldMk cId="1104916806" sldId="326"/>
            <ac:picMk id="10" creationId="{4FD5A7BB-9B1E-9646-8642-49D984E7583E}"/>
          </ac:picMkLst>
        </pc:picChg>
        <pc:picChg chg="add mod">
          <ac:chgData name="Isabella McCoy" userId="942e2a59-e978-422b-82dd-349d551de4da" providerId="ADAL" clId="{468778AB-0C91-194A-ABE0-37290E171F06}" dt="2024-05-01T01:31:54.049" v="1399" actId="1076"/>
          <ac:picMkLst>
            <pc:docMk/>
            <pc:sldMk cId="1104916806" sldId="326"/>
            <ac:picMk id="12" creationId="{ABED71DE-E3FA-269C-E791-8E427CB5DECD}"/>
          </ac:picMkLst>
        </pc:picChg>
      </pc:sldChg>
      <pc:sldChg chg="modSp new del mod">
        <pc:chgData name="Isabella McCoy" userId="942e2a59-e978-422b-82dd-349d551de4da" providerId="ADAL" clId="{468778AB-0C91-194A-ABE0-37290E171F06}" dt="2024-05-01T01:27:41.421" v="1346" actId="2696"/>
        <pc:sldMkLst>
          <pc:docMk/>
          <pc:sldMk cId="1121584214" sldId="326"/>
        </pc:sldMkLst>
        <pc:spChg chg="mod">
          <ac:chgData name="Isabella McCoy" userId="942e2a59-e978-422b-82dd-349d551de4da" providerId="ADAL" clId="{468778AB-0C91-194A-ABE0-37290E171F06}" dt="2024-05-01T01:26:19.141" v="1342" actId="20577"/>
          <ac:spMkLst>
            <pc:docMk/>
            <pc:sldMk cId="1121584214" sldId="326"/>
            <ac:spMk id="3" creationId="{416A82E0-E576-892B-D4A3-0C5B16C14260}"/>
          </ac:spMkLst>
        </pc:spChg>
      </pc:sldChg>
      <pc:sldMasterChg chg="delSldLayout">
        <pc:chgData name="Isabella McCoy" userId="942e2a59-e978-422b-82dd-349d551de4da" providerId="ADAL" clId="{468778AB-0C91-194A-ABE0-37290E171F06}" dt="2024-05-01T01:09:53.746" v="1057" actId="2696"/>
        <pc:sldMasterMkLst>
          <pc:docMk/>
          <pc:sldMasterMk cId="0" sldId="2147483670"/>
        </pc:sldMasterMkLst>
        <pc:sldLayoutChg chg="del">
          <pc:chgData name="Isabella McCoy" userId="942e2a59-e978-422b-82dd-349d551de4da" providerId="ADAL" clId="{468778AB-0C91-194A-ABE0-37290E171F06}" dt="2024-05-01T01:09:53.746" v="1057" actId="2696"/>
          <pc:sldLayoutMkLst>
            <pc:docMk/>
            <pc:sldMasterMk cId="0" sldId="2147483670"/>
            <pc:sldLayoutMk cId="0" sldId="2147483649"/>
          </pc:sldLayoutMkLst>
        </pc:sldLayoutChg>
        <pc:sldLayoutChg chg="del">
          <pc:chgData name="Isabella McCoy" userId="942e2a59-e978-422b-82dd-349d551de4da" providerId="ADAL" clId="{468778AB-0C91-194A-ABE0-37290E171F06}" dt="2024-05-01T01:09:37.965" v="1036" actId="2696"/>
          <pc:sldLayoutMkLst>
            <pc:docMk/>
            <pc:sldMasterMk cId="0" sldId="2147483670"/>
            <pc:sldLayoutMk cId="0" sldId="2147483653"/>
          </pc:sldLayoutMkLst>
        </pc:sldLayoutChg>
        <pc:sldLayoutChg chg="del">
          <pc:chgData name="Isabella McCoy" userId="942e2a59-e978-422b-82dd-349d551de4da" providerId="ADAL" clId="{468778AB-0C91-194A-ABE0-37290E171F06}" dt="2024-05-01T01:09:49.985" v="1051" actId="2696"/>
          <pc:sldLayoutMkLst>
            <pc:docMk/>
            <pc:sldMasterMk cId="0" sldId="2147483670"/>
            <pc:sldLayoutMk cId="0" sldId="2147483654"/>
          </pc:sldLayoutMkLst>
        </pc:sldLayoutChg>
        <pc:sldLayoutChg chg="del">
          <pc:chgData name="Isabella McCoy" userId="942e2a59-e978-422b-82dd-349d551de4da" providerId="ADAL" clId="{468778AB-0C91-194A-ABE0-37290E171F06}" dt="2024-05-01T01:09:51.437" v="1053" actId="2696"/>
          <pc:sldLayoutMkLst>
            <pc:docMk/>
            <pc:sldMasterMk cId="0" sldId="2147483670"/>
            <pc:sldLayoutMk cId="0" sldId="2147483656"/>
          </pc:sldLayoutMkLst>
        </pc:sldLayoutChg>
        <pc:sldLayoutChg chg="del">
          <pc:chgData name="Isabella McCoy" userId="942e2a59-e978-422b-82dd-349d551de4da" providerId="ADAL" clId="{468778AB-0C91-194A-ABE0-37290E171F06}" dt="2024-05-01T01:09:39.573" v="1038" actId="2696"/>
          <pc:sldLayoutMkLst>
            <pc:docMk/>
            <pc:sldMasterMk cId="0" sldId="2147483670"/>
            <pc:sldLayoutMk cId="0" sldId="2147483658"/>
          </pc:sldLayoutMkLst>
        </pc:sldLayoutChg>
        <pc:sldLayoutChg chg="del">
          <pc:chgData name="Isabella McCoy" userId="942e2a59-e978-422b-82dd-349d551de4da" providerId="ADAL" clId="{468778AB-0C91-194A-ABE0-37290E171F06}" dt="2024-05-01T01:09:45.404" v="1046" actId="2696"/>
          <pc:sldLayoutMkLst>
            <pc:docMk/>
            <pc:sldMasterMk cId="0" sldId="2147483670"/>
            <pc:sldLayoutMk cId="0" sldId="2147483660"/>
          </pc:sldLayoutMkLst>
        </pc:sldLayoutChg>
        <pc:sldLayoutChg chg="del">
          <pc:chgData name="Isabella McCoy" userId="942e2a59-e978-422b-82dd-349d551de4da" providerId="ADAL" clId="{468778AB-0C91-194A-ABE0-37290E171F06}" dt="2024-05-01T01:09:40.702" v="1042" actId="2696"/>
          <pc:sldLayoutMkLst>
            <pc:docMk/>
            <pc:sldMasterMk cId="0" sldId="2147483670"/>
            <pc:sldLayoutMk cId="0" sldId="2147483661"/>
          </pc:sldLayoutMkLst>
        </pc:sldLayoutChg>
        <pc:sldLayoutChg chg="del">
          <pc:chgData name="Isabella McCoy" userId="942e2a59-e978-422b-82dd-349d551de4da" providerId="ADAL" clId="{468778AB-0C91-194A-ABE0-37290E171F06}" dt="2024-05-01T01:09:40.048" v="1040" actId="2696"/>
          <pc:sldLayoutMkLst>
            <pc:docMk/>
            <pc:sldMasterMk cId="0" sldId="2147483670"/>
            <pc:sldLayoutMk cId="0" sldId="2147483662"/>
          </pc:sldLayoutMkLst>
        </pc:sldLayoutChg>
        <pc:sldLayoutChg chg="del">
          <pc:chgData name="Isabella McCoy" userId="942e2a59-e978-422b-82dd-349d551de4da" providerId="ADAL" clId="{468778AB-0C91-194A-ABE0-37290E171F06}" dt="2024-05-01T01:09:41.325" v="1044" actId="2696"/>
          <pc:sldLayoutMkLst>
            <pc:docMk/>
            <pc:sldMasterMk cId="0" sldId="2147483670"/>
            <pc:sldLayoutMk cId="0" sldId="2147483664"/>
          </pc:sldLayoutMkLst>
        </pc:sldLayoutChg>
        <pc:sldLayoutChg chg="del">
          <pc:chgData name="Isabella McCoy" userId="942e2a59-e978-422b-82dd-349d551de4da" providerId="ADAL" clId="{468778AB-0C91-194A-ABE0-37290E171F06}" dt="2024-05-01T01:09:47.507" v="1049" actId="2696"/>
          <pc:sldLayoutMkLst>
            <pc:docMk/>
            <pc:sldMasterMk cId="0" sldId="2147483670"/>
            <pc:sldLayoutMk cId="0" sldId="2147483665"/>
          </pc:sldLayoutMkLst>
        </pc:sldLayoutChg>
      </pc:sldMasterChg>
    </pc:docChg>
  </pc:docChgLst>
  <pc:docChgLst>
    <pc:chgData name="Isabella McCoy" userId="S::imccoy@uark.edu::942e2a59-e978-422b-82dd-349d551de4da" providerId="AD" clId="Web-{7AC4E47C-DFFD-43AC-98AA-9E357F163745}"/>
    <pc:docChg chg="modSld">
      <pc:chgData name="Isabella McCoy" userId="S::imccoy@uark.edu::942e2a59-e978-422b-82dd-349d551de4da" providerId="AD" clId="Web-{7AC4E47C-DFFD-43AC-98AA-9E357F163745}" dt="2024-05-01T15:21:29.061" v="3" actId="20577"/>
      <pc:docMkLst>
        <pc:docMk/>
      </pc:docMkLst>
      <pc:sldChg chg="modSp">
        <pc:chgData name="Isabella McCoy" userId="S::imccoy@uark.edu::942e2a59-e978-422b-82dd-349d551de4da" providerId="AD" clId="Web-{7AC4E47C-DFFD-43AC-98AA-9E357F163745}" dt="2024-05-01T15:21:29.061" v="3" actId="20577"/>
        <pc:sldMkLst>
          <pc:docMk/>
          <pc:sldMk cId="220150049" sldId="309"/>
        </pc:sldMkLst>
        <pc:spChg chg="mod">
          <ac:chgData name="Isabella McCoy" userId="S::imccoy@uark.edu::942e2a59-e978-422b-82dd-349d551de4da" providerId="AD" clId="Web-{7AC4E47C-DFFD-43AC-98AA-9E357F163745}" dt="2024-05-01T15:21:16.420" v="1" actId="20577"/>
          <ac:spMkLst>
            <pc:docMk/>
            <pc:sldMk cId="220150049" sldId="309"/>
            <ac:spMk id="2" creationId="{0925EDDF-228E-7BC6-88E2-BA94930BD12D}"/>
          </ac:spMkLst>
        </pc:spChg>
        <pc:spChg chg="mod">
          <ac:chgData name="Isabella McCoy" userId="S::imccoy@uark.edu::942e2a59-e978-422b-82dd-349d551de4da" providerId="AD" clId="Web-{7AC4E47C-DFFD-43AC-98AA-9E357F163745}" dt="2024-05-01T15:21:29.061" v="3" actId="20577"/>
          <ac:spMkLst>
            <pc:docMk/>
            <pc:sldMk cId="220150049" sldId="309"/>
            <ac:spMk id="4" creationId="{6FB6B8DB-BFCA-1DD9-C170-2505758063D4}"/>
          </ac:spMkLst>
        </pc:spChg>
      </pc:sldChg>
    </pc:docChg>
  </pc:docChgLst>
  <pc:docChgLst>
    <pc:chgData name="Grady Smith" userId="56296018-9e5d-4760-b2cc-561041fb09ea" providerId="ADAL" clId="{91137507-31E3-45B9-A21E-8C86D958380D}"/>
    <pc:docChg chg="undo redo custSel addSld modSld sldOrd">
      <pc:chgData name="Grady Smith" userId="56296018-9e5d-4760-b2cc-561041fb09ea" providerId="ADAL" clId="{91137507-31E3-45B9-A21E-8C86D958380D}" dt="2024-05-03T21:01:58.094" v="4557" actId="20577"/>
      <pc:docMkLst>
        <pc:docMk/>
      </pc:docMkLst>
      <pc:sldChg chg="modSp mod">
        <pc:chgData name="Grady Smith" userId="56296018-9e5d-4760-b2cc-561041fb09ea" providerId="ADAL" clId="{91137507-31E3-45B9-A21E-8C86D958380D}" dt="2024-04-25T18:59:54.048" v="61" actId="20577"/>
        <pc:sldMkLst>
          <pc:docMk/>
          <pc:sldMk cId="0" sldId="257"/>
        </pc:sldMkLst>
        <pc:spChg chg="mod">
          <ac:chgData name="Grady Smith" userId="56296018-9e5d-4760-b2cc-561041fb09ea" providerId="ADAL" clId="{91137507-31E3-45B9-A21E-8C86D958380D}" dt="2024-04-25T18:59:54.048" v="61" actId="20577"/>
          <ac:spMkLst>
            <pc:docMk/>
            <pc:sldMk cId="0" sldId="257"/>
            <ac:spMk id="467" creationId="{00000000-0000-0000-0000-000000000000}"/>
          </ac:spMkLst>
        </pc:spChg>
      </pc:sldChg>
      <pc:sldChg chg="modNotesTx">
        <pc:chgData name="Grady Smith" userId="56296018-9e5d-4760-b2cc-561041fb09ea" providerId="ADAL" clId="{91137507-31E3-45B9-A21E-8C86D958380D}" dt="2024-04-24T16:08:01.970" v="36" actId="20577"/>
        <pc:sldMkLst>
          <pc:docMk/>
          <pc:sldMk cId="0" sldId="258"/>
        </pc:sldMkLst>
      </pc:sldChg>
      <pc:sldChg chg="addSp delSp modSp mod">
        <pc:chgData name="Grady Smith" userId="56296018-9e5d-4760-b2cc-561041fb09ea" providerId="ADAL" clId="{91137507-31E3-45B9-A21E-8C86D958380D}" dt="2024-05-01T02:10:16.137" v="4510" actId="14100"/>
        <pc:sldMkLst>
          <pc:docMk/>
          <pc:sldMk cId="0" sldId="259"/>
        </pc:sldMkLst>
        <pc:spChg chg="mod">
          <ac:chgData name="Grady Smith" userId="56296018-9e5d-4760-b2cc-561041fb09ea" providerId="ADAL" clId="{91137507-31E3-45B9-A21E-8C86D958380D}" dt="2024-04-30T18:57:05.029" v="3976" actId="20577"/>
          <ac:spMkLst>
            <pc:docMk/>
            <pc:sldMk cId="0" sldId="259"/>
            <ac:spMk id="507" creationId="{00000000-0000-0000-0000-000000000000}"/>
          </ac:spMkLst>
        </pc:spChg>
        <pc:spChg chg="mod">
          <ac:chgData name="Grady Smith" userId="56296018-9e5d-4760-b2cc-561041fb09ea" providerId="ADAL" clId="{91137507-31E3-45B9-A21E-8C86D958380D}" dt="2024-04-26T15:36:00.260" v="74" actId="20577"/>
          <ac:spMkLst>
            <pc:docMk/>
            <pc:sldMk cId="0" sldId="259"/>
            <ac:spMk id="508" creationId="{00000000-0000-0000-0000-000000000000}"/>
          </ac:spMkLst>
        </pc:spChg>
        <pc:grpChg chg="del">
          <ac:chgData name="Grady Smith" userId="56296018-9e5d-4760-b2cc-561041fb09ea" providerId="ADAL" clId="{91137507-31E3-45B9-A21E-8C86D958380D}" dt="2024-04-26T15:38:44.509" v="197" actId="21"/>
          <ac:grpSpMkLst>
            <pc:docMk/>
            <pc:sldMk cId="0" sldId="259"/>
            <ac:grpSpMk id="509" creationId="{00000000-0000-0000-0000-000000000000}"/>
          </ac:grpSpMkLst>
        </pc:grpChg>
        <pc:grpChg chg="del">
          <ac:chgData name="Grady Smith" userId="56296018-9e5d-4760-b2cc-561041fb09ea" providerId="ADAL" clId="{91137507-31E3-45B9-A21E-8C86D958380D}" dt="2024-04-26T15:38:47.841" v="198" actId="21"/>
          <ac:grpSpMkLst>
            <pc:docMk/>
            <pc:sldMk cId="0" sldId="259"/>
            <ac:grpSpMk id="535" creationId="{00000000-0000-0000-0000-000000000000}"/>
          </ac:grpSpMkLst>
        </pc:grpChg>
        <pc:picChg chg="add mod">
          <ac:chgData name="Grady Smith" userId="56296018-9e5d-4760-b2cc-561041fb09ea" providerId="ADAL" clId="{91137507-31E3-45B9-A21E-8C86D958380D}" dt="2024-05-01T02:10:16.137" v="4510" actId="14100"/>
          <ac:picMkLst>
            <pc:docMk/>
            <pc:sldMk cId="0" sldId="259"/>
            <ac:picMk id="3" creationId="{A40C9B80-C03C-7362-D35D-D8B5DC592707}"/>
          </ac:picMkLst>
        </pc:picChg>
        <pc:picChg chg="add mod">
          <ac:chgData name="Grady Smith" userId="56296018-9e5d-4760-b2cc-561041fb09ea" providerId="ADAL" clId="{91137507-31E3-45B9-A21E-8C86D958380D}" dt="2024-04-26T15:48:16.490" v="511" actId="1076"/>
          <ac:picMkLst>
            <pc:docMk/>
            <pc:sldMk cId="0" sldId="259"/>
            <ac:picMk id="5" creationId="{AD7358FE-4D29-75A2-F67A-9093F83BEB0F}"/>
          </ac:picMkLst>
        </pc:picChg>
      </pc:sldChg>
      <pc:sldChg chg="modSp mod">
        <pc:chgData name="Grady Smith" userId="56296018-9e5d-4760-b2cc-561041fb09ea" providerId="ADAL" clId="{91137507-31E3-45B9-A21E-8C86D958380D}" dt="2024-05-01T01:34:50.915" v="4442" actId="20577"/>
        <pc:sldMkLst>
          <pc:docMk/>
          <pc:sldMk cId="0" sldId="275"/>
        </pc:sldMkLst>
        <pc:graphicFrameChg chg="modGraphic">
          <ac:chgData name="Grady Smith" userId="56296018-9e5d-4760-b2cc-561041fb09ea" providerId="ADAL" clId="{91137507-31E3-45B9-A21E-8C86D958380D}" dt="2024-05-01T01:34:50.915" v="4442" actId="20577"/>
          <ac:graphicFrameMkLst>
            <pc:docMk/>
            <pc:sldMk cId="0" sldId="275"/>
            <ac:graphicFrameMk id="1243" creationId="{00000000-0000-0000-0000-000000000000}"/>
          </ac:graphicFrameMkLst>
        </pc:graphicFrameChg>
      </pc:sldChg>
      <pc:sldChg chg="addSp delSp modSp mod ord">
        <pc:chgData name="Grady Smith" userId="56296018-9e5d-4760-b2cc-561041fb09ea" providerId="ADAL" clId="{91137507-31E3-45B9-A21E-8C86D958380D}" dt="2024-05-01T02:09:58.563" v="4509" actId="1076"/>
        <pc:sldMkLst>
          <pc:docMk/>
          <pc:sldMk cId="3097349371" sldId="297"/>
        </pc:sldMkLst>
        <pc:spChg chg="mod">
          <ac:chgData name="Grady Smith" userId="56296018-9e5d-4760-b2cc-561041fb09ea" providerId="ADAL" clId="{91137507-31E3-45B9-A21E-8C86D958380D}" dt="2024-04-29T16:14:29.296" v="2043" actId="5793"/>
          <ac:spMkLst>
            <pc:docMk/>
            <pc:sldMk cId="3097349371" sldId="297"/>
            <ac:spMk id="507" creationId="{00000000-0000-0000-0000-000000000000}"/>
          </ac:spMkLst>
        </pc:spChg>
        <pc:spChg chg="mod">
          <ac:chgData name="Grady Smith" userId="56296018-9e5d-4760-b2cc-561041fb09ea" providerId="ADAL" clId="{91137507-31E3-45B9-A21E-8C86D958380D}" dt="2024-04-29T16:01:38.704" v="1455" actId="20577"/>
          <ac:spMkLst>
            <pc:docMk/>
            <pc:sldMk cId="3097349371" sldId="297"/>
            <ac:spMk id="508" creationId="{00000000-0000-0000-0000-000000000000}"/>
          </ac:spMkLst>
        </pc:spChg>
        <pc:picChg chg="add mod">
          <ac:chgData name="Grady Smith" userId="56296018-9e5d-4760-b2cc-561041fb09ea" providerId="ADAL" clId="{91137507-31E3-45B9-A21E-8C86D958380D}" dt="2024-05-01T02:09:11.631" v="4505" actId="1076"/>
          <ac:picMkLst>
            <pc:docMk/>
            <pc:sldMk cId="3097349371" sldId="297"/>
            <ac:picMk id="3" creationId="{366DA16D-A399-A855-DEA3-9F63C5706844}"/>
          </ac:picMkLst>
        </pc:picChg>
        <pc:picChg chg="del">
          <ac:chgData name="Grady Smith" userId="56296018-9e5d-4760-b2cc-561041fb09ea" providerId="ADAL" clId="{91137507-31E3-45B9-A21E-8C86D958380D}" dt="2024-04-29T15:51:24.155" v="947" actId="21"/>
          <ac:picMkLst>
            <pc:docMk/>
            <pc:sldMk cId="3097349371" sldId="297"/>
            <ac:picMk id="3" creationId="{A40C9B80-C03C-7362-D35D-D8B5DC592707}"/>
          </ac:picMkLst>
        </pc:picChg>
        <pc:picChg chg="del">
          <ac:chgData name="Grady Smith" userId="56296018-9e5d-4760-b2cc-561041fb09ea" providerId="ADAL" clId="{91137507-31E3-45B9-A21E-8C86D958380D}" dt="2024-04-29T15:51:21.960" v="946" actId="21"/>
          <ac:picMkLst>
            <pc:docMk/>
            <pc:sldMk cId="3097349371" sldId="297"/>
            <ac:picMk id="5" creationId="{AD7358FE-4D29-75A2-F67A-9093F83BEB0F}"/>
          </ac:picMkLst>
        </pc:picChg>
        <pc:picChg chg="add mod">
          <ac:chgData name="Grady Smith" userId="56296018-9e5d-4760-b2cc-561041fb09ea" providerId="ADAL" clId="{91137507-31E3-45B9-A21E-8C86D958380D}" dt="2024-05-01T02:09:58.563" v="4509" actId="1076"/>
          <ac:picMkLst>
            <pc:docMk/>
            <pc:sldMk cId="3097349371" sldId="297"/>
            <ac:picMk id="5" creationId="{EF193CDF-3876-8852-1368-1EBA2967DF6D}"/>
          </ac:picMkLst>
        </pc:picChg>
      </pc:sldChg>
      <pc:sldChg chg="addSp modSp add mod">
        <pc:chgData name="Grady Smith" userId="56296018-9e5d-4760-b2cc-561041fb09ea" providerId="ADAL" clId="{91137507-31E3-45B9-A21E-8C86D958380D}" dt="2024-05-01T02:08:37.871" v="4502" actId="1076"/>
        <pc:sldMkLst>
          <pc:docMk/>
          <pc:sldMk cId="2269378840" sldId="298"/>
        </pc:sldMkLst>
        <pc:spChg chg="add mod">
          <ac:chgData name="Grady Smith" userId="56296018-9e5d-4760-b2cc-561041fb09ea" providerId="ADAL" clId="{91137507-31E3-45B9-A21E-8C86D958380D}" dt="2024-04-30T16:34:55.612" v="2975" actId="1076"/>
          <ac:spMkLst>
            <pc:docMk/>
            <pc:sldMk cId="2269378840" sldId="298"/>
            <ac:spMk id="2" creationId="{F9A1D77C-FDD0-6C01-051B-8B0C8E1CFACC}"/>
          </ac:spMkLst>
        </pc:spChg>
        <pc:spChg chg="add mod">
          <ac:chgData name="Grady Smith" userId="56296018-9e5d-4760-b2cc-561041fb09ea" providerId="ADAL" clId="{91137507-31E3-45B9-A21E-8C86D958380D}" dt="2024-04-30T16:34:55.612" v="2975" actId="1076"/>
          <ac:spMkLst>
            <pc:docMk/>
            <pc:sldMk cId="2269378840" sldId="298"/>
            <ac:spMk id="3" creationId="{0DF32655-882D-F686-AAB2-BA6DD0320A84}"/>
          </ac:spMkLst>
        </pc:spChg>
        <pc:spChg chg="add mod">
          <ac:chgData name="Grady Smith" userId="56296018-9e5d-4760-b2cc-561041fb09ea" providerId="ADAL" clId="{91137507-31E3-45B9-A21E-8C86D958380D}" dt="2024-04-30T16:34:55.612" v="2975" actId="1076"/>
          <ac:spMkLst>
            <pc:docMk/>
            <pc:sldMk cId="2269378840" sldId="298"/>
            <ac:spMk id="4" creationId="{DEA5259F-59B8-67DE-599E-46516E0ECDA4}"/>
          </ac:spMkLst>
        </pc:spChg>
        <pc:spChg chg="mod">
          <ac:chgData name="Grady Smith" userId="56296018-9e5d-4760-b2cc-561041fb09ea" providerId="ADAL" clId="{91137507-31E3-45B9-A21E-8C86D958380D}" dt="2024-04-30T18:56:06.210" v="3946" actId="20577"/>
          <ac:spMkLst>
            <pc:docMk/>
            <pc:sldMk cId="2269378840" sldId="298"/>
            <ac:spMk id="507" creationId="{00000000-0000-0000-0000-000000000000}"/>
          </ac:spMkLst>
        </pc:spChg>
        <pc:spChg chg="mod">
          <ac:chgData name="Grady Smith" userId="56296018-9e5d-4760-b2cc-561041fb09ea" providerId="ADAL" clId="{91137507-31E3-45B9-A21E-8C86D958380D}" dt="2024-04-30T16:36:21.141" v="2983" actId="1076"/>
          <ac:spMkLst>
            <pc:docMk/>
            <pc:sldMk cId="2269378840" sldId="298"/>
            <ac:spMk id="508" creationId="{00000000-0000-0000-0000-000000000000}"/>
          </ac:spMkLst>
        </pc:spChg>
        <pc:picChg chg="add mod">
          <ac:chgData name="Grady Smith" userId="56296018-9e5d-4760-b2cc-561041fb09ea" providerId="ADAL" clId="{91137507-31E3-45B9-A21E-8C86D958380D}" dt="2024-04-30T16:35:40.236" v="2978" actId="14100"/>
          <ac:picMkLst>
            <pc:docMk/>
            <pc:sldMk cId="2269378840" sldId="298"/>
            <ac:picMk id="6" creationId="{86143C12-9CC1-D353-CBD3-6E0DB79F6C2F}"/>
          </ac:picMkLst>
        </pc:picChg>
        <pc:picChg chg="add mod">
          <ac:chgData name="Grady Smith" userId="56296018-9e5d-4760-b2cc-561041fb09ea" providerId="ADAL" clId="{91137507-31E3-45B9-A21E-8C86D958380D}" dt="2024-05-01T02:07:54.172" v="4499" actId="1076"/>
          <ac:picMkLst>
            <pc:docMk/>
            <pc:sldMk cId="2269378840" sldId="298"/>
            <ac:picMk id="7" creationId="{499953A9-2332-8A08-7461-DE7EC220ECBB}"/>
          </ac:picMkLst>
        </pc:picChg>
        <pc:picChg chg="add mod">
          <ac:chgData name="Grady Smith" userId="56296018-9e5d-4760-b2cc-561041fb09ea" providerId="ADAL" clId="{91137507-31E3-45B9-A21E-8C86D958380D}" dt="2024-05-01T02:08:37.871" v="4502" actId="1076"/>
          <ac:picMkLst>
            <pc:docMk/>
            <pc:sldMk cId="2269378840" sldId="298"/>
            <ac:picMk id="9" creationId="{48CC3066-E34D-ADF4-3886-C893CDBA43A0}"/>
          </ac:picMkLst>
        </pc:picChg>
      </pc:sldChg>
      <pc:sldChg chg="addSp delSp modSp add mod">
        <pc:chgData name="Grady Smith" userId="56296018-9e5d-4760-b2cc-561041fb09ea" providerId="ADAL" clId="{91137507-31E3-45B9-A21E-8C86D958380D}" dt="2024-05-01T02:07:22.296" v="4496" actId="1076"/>
        <pc:sldMkLst>
          <pc:docMk/>
          <pc:sldMk cId="1315009605" sldId="299"/>
        </pc:sldMkLst>
        <pc:spChg chg="del">
          <ac:chgData name="Grady Smith" userId="56296018-9e5d-4760-b2cc-561041fb09ea" providerId="ADAL" clId="{91137507-31E3-45B9-A21E-8C86D958380D}" dt="2024-04-30T16:21:21.895" v="2282" actId="21"/>
          <ac:spMkLst>
            <pc:docMk/>
            <pc:sldMk cId="1315009605" sldId="299"/>
            <ac:spMk id="2" creationId="{F9A1D77C-FDD0-6C01-051B-8B0C8E1CFACC}"/>
          </ac:spMkLst>
        </pc:spChg>
        <pc:spChg chg="del">
          <ac:chgData name="Grady Smith" userId="56296018-9e5d-4760-b2cc-561041fb09ea" providerId="ADAL" clId="{91137507-31E3-45B9-A21E-8C86D958380D}" dt="2024-04-30T16:21:21.895" v="2282" actId="21"/>
          <ac:spMkLst>
            <pc:docMk/>
            <pc:sldMk cId="1315009605" sldId="299"/>
            <ac:spMk id="3" creationId="{0DF32655-882D-F686-AAB2-BA6DD0320A84}"/>
          </ac:spMkLst>
        </pc:spChg>
        <pc:spChg chg="del">
          <ac:chgData name="Grady Smith" userId="56296018-9e5d-4760-b2cc-561041fb09ea" providerId="ADAL" clId="{91137507-31E3-45B9-A21E-8C86D958380D}" dt="2024-04-30T16:21:21.895" v="2282" actId="21"/>
          <ac:spMkLst>
            <pc:docMk/>
            <pc:sldMk cId="1315009605" sldId="299"/>
            <ac:spMk id="4" creationId="{DEA5259F-59B8-67DE-599E-46516E0ECDA4}"/>
          </ac:spMkLst>
        </pc:spChg>
        <pc:spChg chg="mod">
          <ac:chgData name="Grady Smith" userId="56296018-9e5d-4760-b2cc-561041fb09ea" providerId="ADAL" clId="{91137507-31E3-45B9-A21E-8C86D958380D}" dt="2024-04-30T21:13:07.252" v="4007" actId="20577"/>
          <ac:spMkLst>
            <pc:docMk/>
            <pc:sldMk cId="1315009605" sldId="299"/>
            <ac:spMk id="507" creationId="{00000000-0000-0000-0000-000000000000}"/>
          </ac:spMkLst>
        </pc:spChg>
        <pc:spChg chg="mod">
          <ac:chgData name="Grady Smith" userId="56296018-9e5d-4760-b2cc-561041fb09ea" providerId="ADAL" clId="{91137507-31E3-45B9-A21E-8C86D958380D}" dt="2024-04-30T18:47:03.525" v="3392" actId="20577"/>
          <ac:spMkLst>
            <pc:docMk/>
            <pc:sldMk cId="1315009605" sldId="299"/>
            <ac:spMk id="508" creationId="{00000000-0000-0000-0000-000000000000}"/>
          </ac:spMkLst>
        </pc:spChg>
        <pc:picChg chg="add mod">
          <ac:chgData name="Grady Smith" userId="56296018-9e5d-4760-b2cc-561041fb09ea" providerId="ADAL" clId="{91137507-31E3-45B9-A21E-8C86D958380D}" dt="2024-05-01T02:07:22.296" v="4496" actId="1076"/>
          <ac:picMkLst>
            <pc:docMk/>
            <pc:sldMk cId="1315009605" sldId="299"/>
            <ac:picMk id="3" creationId="{E7921A11-CBFA-0FE5-A781-4C60321CB022}"/>
          </ac:picMkLst>
        </pc:picChg>
        <pc:picChg chg="add mod">
          <ac:chgData name="Grady Smith" userId="56296018-9e5d-4760-b2cc-561041fb09ea" providerId="ADAL" clId="{91137507-31E3-45B9-A21E-8C86D958380D}" dt="2024-05-01T02:07:12.692" v="4495" actId="1076"/>
          <ac:picMkLst>
            <pc:docMk/>
            <pc:sldMk cId="1315009605" sldId="299"/>
            <ac:picMk id="5" creationId="{1537F37A-6ED3-A195-3837-0861D6A74368}"/>
          </ac:picMkLst>
        </pc:picChg>
        <pc:picChg chg="add del mod">
          <ac:chgData name="Grady Smith" userId="56296018-9e5d-4760-b2cc-561041fb09ea" providerId="ADAL" clId="{91137507-31E3-45B9-A21E-8C86D958380D}" dt="2024-04-30T16:39:37.395" v="3019" actId="21"/>
          <ac:picMkLst>
            <pc:docMk/>
            <pc:sldMk cId="1315009605" sldId="299"/>
            <ac:picMk id="6" creationId="{7FBE82F9-C7D8-4E7B-2A18-839E32B75772}"/>
          </ac:picMkLst>
        </pc:picChg>
        <pc:picChg chg="add mod">
          <ac:chgData name="Grady Smith" userId="56296018-9e5d-4760-b2cc-561041fb09ea" providerId="ADAL" clId="{91137507-31E3-45B9-A21E-8C86D958380D}" dt="2024-04-30T16:39:51.947" v="3022" actId="14100"/>
          <ac:picMkLst>
            <pc:docMk/>
            <pc:sldMk cId="1315009605" sldId="299"/>
            <ac:picMk id="8" creationId="{5BBE57B0-923B-DF56-51EF-AB6E6E00E4C6}"/>
          </ac:picMkLst>
        </pc:picChg>
      </pc:sldChg>
      <pc:sldChg chg="delSp modSp mod">
        <pc:chgData name="Grady Smith" userId="56296018-9e5d-4760-b2cc-561041fb09ea" providerId="ADAL" clId="{91137507-31E3-45B9-A21E-8C86D958380D}" dt="2024-05-01T01:20:47.495" v="4337" actId="20577"/>
        <pc:sldMkLst>
          <pc:docMk/>
          <pc:sldMk cId="637712567" sldId="300"/>
        </pc:sldMkLst>
        <pc:spChg chg="mod">
          <ac:chgData name="Grady Smith" userId="56296018-9e5d-4760-b2cc-561041fb09ea" providerId="ADAL" clId="{91137507-31E3-45B9-A21E-8C86D958380D}" dt="2024-05-01T00:26:23.084" v="4262" actId="20577"/>
          <ac:spMkLst>
            <pc:docMk/>
            <pc:sldMk cId="637712567" sldId="300"/>
            <ac:spMk id="507" creationId="{00000000-0000-0000-0000-000000000000}"/>
          </ac:spMkLst>
        </pc:spChg>
        <pc:spChg chg="mod">
          <ac:chgData name="Grady Smith" userId="56296018-9e5d-4760-b2cc-561041fb09ea" providerId="ADAL" clId="{91137507-31E3-45B9-A21E-8C86D958380D}" dt="2024-05-01T01:20:47.495" v="4337" actId="20577"/>
          <ac:spMkLst>
            <pc:docMk/>
            <pc:sldMk cId="637712567" sldId="300"/>
            <ac:spMk id="508" creationId="{00000000-0000-0000-0000-000000000000}"/>
          </ac:spMkLst>
        </pc:spChg>
        <pc:picChg chg="del">
          <ac:chgData name="Grady Smith" userId="56296018-9e5d-4760-b2cc-561041fb09ea" providerId="ADAL" clId="{91137507-31E3-45B9-A21E-8C86D958380D}" dt="2024-05-01T00:27:41.144" v="4263" actId="21"/>
          <ac:picMkLst>
            <pc:docMk/>
            <pc:sldMk cId="637712567" sldId="300"/>
            <ac:picMk id="8" creationId="{5BBE57B0-923B-DF56-51EF-AB6E6E00E4C6}"/>
          </ac:picMkLst>
        </pc:picChg>
      </pc:sldChg>
      <pc:sldChg chg="addSp delSp modSp add mod ord">
        <pc:chgData name="Grady Smith" userId="56296018-9e5d-4760-b2cc-561041fb09ea" providerId="ADAL" clId="{91137507-31E3-45B9-A21E-8C86D958380D}" dt="2024-04-30T19:12:10.145" v="3987"/>
        <pc:sldMkLst>
          <pc:docMk/>
          <pc:sldMk cId="29550956" sldId="301"/>
        </pc:sldMkLst>
        <pc:spChg chg="add del mod">
          <ac:chgData name="Grady Smith" userId="56296018-9e5d-4760-b2cc-561041fb09ea" providerId="ADAL" clId="{91137507-31E3-45B9-A21E-8C86D958380D}" dt="2024-04-30T19:11:48.625" v="3982" actId="21"/>
          <ac:spMkLst>
            <pc:docMk/>
            <pc:sldMk cId="29550956" sldId="301"/>
            <ac:spMk id="3" creationId="{BB3C9C80-AACA-3B24-4ED5-606C81DC8F13}"/>
          </ac:spMkLst>
        </pc:spChg>
        <pc:spChg chg="del">
          <ac:chgData name="Grady Smith" userId="56296018-9e5d-4760-b2cc-561041fb09ea" providerId="ADAL" clId="{91137507-31E3-45B9-A21E-8C86D958380D}" dt="2024-04-30T19:11:42.519" v="3980" actId="21"/>
          <ac:spMkLst>
            <pc:docMk/>
            <pc:sldMk cId="29550956" sldId="301"/>
            <ac:spMk id="507" creationId="{00000000-0000-0000-0000-000000000000}"/>
          </ac:spMkLst>
        </pc:spChg>
        <pc:spChg chg="del mod">
          <ac:chgData name="Grady Smith" userId="56296018-9e5d-4760-b2cc-561041fb09ea" providerId="ADAL" clId="{91137507-31E3-45B9-A21E-8C86D958380D}" dt="2024-04-30T19:11:39.487" v="3979" actId="21"/>
          <ac:spMkLst>
            <pc:docMk/>
            <pc:sldMk cId="29550956" sldId="301"/>
            <ac:spMk id="508" creationId="{00000000-0000-0000-0000-000000000000}"/>
          </ac:spMkLst>
        </pc:spChg>
        <pc:picChg chg="add mod">
          <ac:chgData name="Grady Smith" userId="56296018-9e5d-4760-b2cc-561041fb09ea" providerId="ADAL" clId="{91137507-31E3-45B9-A21E-8C86D958380D}" dt="2024-04-30T19:11:58.246" v="3985" actId="962"/>
          <ac:picMkLst>
            <pc:docMk/>
            <pc:sldMk cId="29550956" sldId="301"/>
            <ac:picMk id="5" creationId="{9881002C-9B43-C32A-B67A-C43EC538C254}"/>
          </ac:picMkLst>
        </pc:picChg>
        <pc:picChg chg="del">
          <ac:chgData name="Grady Smith" userId="56296018-9e5d-4760-b2cc-561041fb09ea" providerId="ADAL" clId="{91137507-31E3-45B9-A21E-8C86D958380D}" dt="2024-04-30T19:11:45.573" v="3981" actId="21"/>
          <ac:picMkLst>
            <pc:docMk/>
            <pc:sldMk cId="29550956" sldId="301"/>
            <ac:picMk id="8" creationId="{5BBE57B0-923B-DF56-51EF-AB6E6E00E4C6}"/>
          </ac:picMkLst>
        </pc:picChg>
      </pc:sldChg>
      <pc:sldChg chg="modSp mod">
        <pc:chgData name="Grady Smith" userId="56296018-9e5d-4760-b2cc-561041fb09ea" providerId="ADAL" clId="{91137507-31E3-45B9-A21E-8C86D958380D}" dt="2024-05-03T21:00:45.657" v="4550" actId="20577"/>
        <pc:sldMkLst>
          <pc:docMk/>
          <pc:sldMk cId="715647838" sldId="302"/>
        </pc:sldMkLst>
        <pc:spChg chg="mod">
          <ac:chgData name="Grady Smith" userId="56296018-9e5d-4760-b2cc-561041fb09ea" providerId="ADAL" clId="{91137507-31E3-45B9-A21E-8C86D958380D}" dt="2024-05-03T21:00:45.657" v="4550" actId="20577"/>
          <ac:spMkLst>
            <pc:docMk/>
            <pc:sldMk cId="715647838" sldId="302"/>
            <ac:spMk id="507" creationId="{00000000-0000-0000-0000-000000000000}"/>
          </ac:spMkLst>
        </pc:spChg>
      </pc:sldChg>
      <pc:sldChg chg="modSp mod">
        <pc:chgData name="Grady Smith" userId="56296018-9e5d-4760-b2cc-561041fb09ea" providerId="ADAL" clId="{91137507-31E3-45B9-A21E-8C86D958380D}" dt="2024-05-03T21:00:29.553" v="4546" actId="20577"/>
        <pc:sldMkLst>
          <pc:docMk/>
          <pc:sldMk cId="4043920128" sldId="303"/>
        </pc:sldMkLst>
        <pc:spChg chg="mod">
          <ac:chgData name="Grady Smith" userId="56296018-9e5d-4760-b2cc-561041fb09ea" providerId="ADAL" clId="{91137507-31E3-45B9-A21E-8C86D958380D}" dt="2024-05-03T21:00:29.553" v="4546" actId="20577"/>
          <ac:spMkLst>
            <pc:docMk/>
            <pc:sldMk cId="4043920128" sldId="303"/>
            <ac:spMk id="2" creationId="{25D120C0-976D-E165-AB9D-8ECD07E6E1AC}"/>
          </ac:spMkLst>
        </pc:spChg>
      </pc:sldChg>
      <pc:sldChg chg="modSp mod">
        <pc:chgData name="Grady Smith" userId="56296018-9e5d-4760-b2cc-561041fb09ea" providerId="ADAL" clId="{91137507-31E3-45B9-A21E-8C86D958380D}" dt="2024-05-03T21:00:11.480" v="4538" actId="5793"/>
        <pc:sldMkLst>
          <pc:docMk/>
          <pc:sldMk cId="3385871127" sldId="307"/>
        </pc:sldMkLst>
        <pc:spChg chg="mod">
          <ac:chgData name="Grady Smith" userId="56296018-9e5d-4760-b2cc-561041fb09ea" providerId="ADAL" clId="{91137507-31E3-45B9-A21E-8C86D958380D}" dt="2024-05-03T21:00:11.480" v="4538" actId="5793"/>
          <ac:spMkLst>
            <pc:docMk/>
            <pc:sldMk cId="3385871127" sldId="307"/>
            <ac:spMk id="2" creationId="{35235814-D624-3AC6-F02C-BDC670C046C1}"/>
          </ac:spMkLst>
        </pc:spChg>
      </pc:sldChg>
      <pc:sldChg chg="modSp mod">
        <pc:chgData name="Grady Smith" userId="56296018-9e5d-4760-b2cc-561041fb09ea" providerId="ADAL" clId="{91137507-31E3-45B9-A21E-8C86D958380D}" dt="2024-05-03T21:01:31.527" v="4556" actId="20577"/>
        <pc:sldMkLst>
          <pc:docMk/>
          <pc:sldMk cId="220150049" sldId="309"/>
        </pc:sldMkLst>
        <pc:spChg chg="mod">
          <ac:chgData name="Grady Smith" userId="56296018-9e5d-4760-b2cc-561041fb09ea" providerId="ADAL" clId="{91137507-31E3-45B9-A21E-8C86D958380D}" dt="2024-05-01T01:19:33.694" v="4307" actId="20577"/>
          <ac:spMkLst>
            <pc:docMk/>
            <pc:sldMk cId="220150049" sldId="309"/>
            <ac:spMk id="2" creationId="{0925EDDF-228E-7BC6-88E2-BA94930BD12D}"/>
          </ac:spMkLst>
        </pc:spChg>
        <pc:spChg chg="mod">
          <ac:chgData name="Grady Smith" userId="56296018-9e5d-4760-b2cc-561041fb09ea" providerId="ADAL" clId="{91137507-31E3-45B9-A21E-8C86D958380D}" dt="2024-05-03T21:01:31.527" v="4556" actId="20577"/>
          <ac:spMkLst>
            <pc:docMk/>
            <pc:sldMk cId="220150049" sldId="309"/>
            <ac:spMk id="4" creationId="{6FB6B8DB-BFCA-1DD9-C170-2505758063D4}"/>
          </ac:spMkLst>
        </pc:spChg>
      </pc:sldChg>
      <pc:sldChg chg="ord">
        <pc:chgData name="Grady Smith" userId="56296018-9e5d-4760-b2cc-561041fb09ea" providerId="ADAL" clId="{91137507-31E3-45B9-A21E-8C86D958380D}" dt="2024-05-01T01:55:34.303" v="4444"/>
        <pc:sldMkLst>
          <pc:docMk/>
          <pc:sldMk cId="1903985229" sldId="319"/>
        </pc:sldMkLst>
      </pc:sldChg>
      <pc:sldChg chg="addSp delSp modSp add mod">
        <pc:chgData name="Grady Smith" userId="56296018-9e5d-4760-b2cc-561041fb09ea" providerId="ADAL" clId="{91137507-31E3-45B9-A21E-8C86D958380D}" dt="2024-05-01T02:04:50.652" v="4489" actId="1076"/>
        <pc:sldMkLst>
          <pc:docMk/>
          <pc:sldMk cId="224011660" sldId="327"/>
        </pc:sldMkLst>
        <pc:spChg chg="add mod">
          <ac:chgData name="Grady Smith" userId="56296018-9e5d-4760-b2cc-561041fb09ea" providerId="ADAL" clId="{91137507-31E3-45B9-A21E-8C86D958380D}" dt="2024-05-01T02:04:38.008" v="4488" actId="1076"/>
          <ac:spMkLst>
            <pc:docMk/>
            <pc:sldMk cId="224011660" sldId="327"/>
            <ac:spMk id="2" creationId="{E4F0BE1F-7971-3799-CD02-F4FD8A7841C6}"/>
          </ac:spMkLst>
        </pc:spChg>
        <pc:spChg chg="del">
          <ac:chgData name="Grady Smith" userId="56296018-9e5d-4760-b2cc-561041fb09ea" providerId="ADAL" clId="{91137507-31E3-45B9-A21E-8C86D958380D}" dt="2024-05-01T02:02:57.467" v="4458" actId="21"/>
          <ac:spMkLst>
            <pc:docMk/>
            <pc:sldMk cId="224011660" sldId="327"/>
            <ac:spMk id="1240" creationId="{00000000-0000-0000-0000-000000000000}"/>
          </ac:spMkLst>
        </pc:spChg>
        <pc:spChg chg="mod">
          <ac:chgData name="Grady Smith" userId="56296018-9e5d-4760-b2cc-561041fb09ea" providerId="ADAL" clId="{91137507-31E3-45B9-A21E-8C86D958380D}" dt="2024-05-01T02:03:04.646" v="4459" actId="1076"/>
          <ac:spMkLst>
            <pc:docMk/>
            <pc:sldMk cId="224011660" sldId="327"/>
            <ac:spMk id="1241" creationId="{00000000-0000-0000-0000-000000000000}"/>
          </ac:spMkLst>
        </pc:spChg>
        <pc:spChg chg="mod">
          <ac:chgData name="Grady Smith" userId="56296018-9e5d-4760-b2cc-561041fb09ea" providerId="ADAL" clId="{91137507-31E3-45B9-A21E-8C86D958380D}" dt="2024-05-01T02:04:50.652" v="4489" actId="1076"/>
          <ac:spMkLst>
            <pc:docMk/>
            <pc:sldMk cId="224011660" sldId="327"/>
            <ac:spMk id="1242" creationId="{00000000-0000-0000-0000-000000000000}"/>
          </ac:spMkLst>
        </pc:spChg>
        <pc:graphicFrameChg chg="del">
          <ac:chgData name="Grady Smith" userId="56296018-9e5d-4760-b2cc-561041fb09ea" providerId="ADAL" clId="{91137507-31E3-45B9-A21E-8C86D958380D}" dt="2024-05-01T02:02:53.245" v="4457" actId="21"/>
          <ac:graphicFrameMkLst>
            <pc:docMk/>
            <pc:sldMk cId="224011660" sldId="327"/>
            <ac:graphicFrameMk id="1243" creationId="{00000000-0000-0000-0000-000000000000}"/>
          </ac:graphicFrameMkLst>
        </pc:graphicFrameChg>
      </pc:sldChg>
      <pc:sldChg chg="modSp mod">
        <pc:chgData name="Grady Smith" userId="56296018-9e5d-4760-b2cc-561041fb09ea" providerId="ADAL" clId="{91137507-31E3-45B9-A21E-8C86D958380D}" dt="2024-05-03T21:01:58.094" v="4557" actId="20577"/>
        <pc:sldMkLst>
          <pc:docMk/>
          <pc:sldMk cId="1171332508" sldId="329"/>
        </pc:sldMkLst>
        <pc:spChg chg="mod">
          <ac:chgData name="Grady Smith" userId="56296018-9e5d-4760-b2cc-561041fb09ea" providerId="ADAL" clId="{91137507-31E3-45B9-A21E-8C86D958380D}" dt="2024-05-03T21:01:58.094" v="4557" actId="20577"/>
          <ac:spMkLst>
            <pc:docMk/>
            <pc:sldMk cId="1171332508" sldId="329"/>
            <ac:spMk id="4" creationId="{C8AA936A-8E37-8FA8-6137-9351F6918721}"/>
          </ac:spMkLst>
        </pc:spChg>
      </pc:sldChg>
    </pc:docChg>
  </pc:docChgLst>
  <pc:docChgLst>
    <pc:chgData name="Kennedy Maloney" userId="S::kgm011@uark.edu::43f0d6d0-561d-4d92-9680-ece9dff442c2" providerId="AD" clId="Web-{FD72FFCF-A42F-40C5-5C6B-6503FC79C23E}"/>
    <pc:docChg chg="addSld delSld modSld sldOrd">
      <pc:chgData name="Kennedy Maloney" userId="S::kgm011@uark.edu::43f0d6d0-561d-4d92-9680-ece9dff442c2" providerId="AD" clId="Web-{FD72FFCF-A42F-40C5-5C6B-6503FC79C23E}" dt="2024-05-01T01:08:42.671" v="755"/>
      <pc:docMkLst>
        <pc:docMk/>
      </pc:docMkLst>
      <pc:sldChg chg="del">
        <pc:chgData name="Kennedy Maloney" userId="S::kgm011@uark.edu::43f0d6d0-561d-4d92-9680-ece9dff442c2" providerId="AD" clId="Web-{FD72FFCF-A42F-40C5-5C6B-6503FC79C23E}" dt="2024-05-01T00:49:02.546" v="645"/>
        <pc:sldMkLst>
          <pc:docMk/>
          <pc:sldMk cId="0" sldId="257"/>
        </pc:sldMkLst>
      </pc:sldChg>
      <pc:sldChg chg="addSp delSp modSp ord">
        <pc:chgData name="Kennedy Maloney" userId="S::kgm011@uark.edu::43f0d6d0-561d-4d92-9680-ece9dff442c2" providerId="AD" clId="Web-{FD72FFCF-A42F-40C5-5C6B-6503FC79C23E}" dt="2024-05-01T00:20:43.995" v="320" actId="1076"/>
        <pc:sldMkLst>
          <pc:docMk/>
          <pc:sldMk cId="0" sldId="261"/>
        </pc:sldMkLst>
        <pc:spChg chg="add del mod">
          <ac:chgData name="Kennedy Maloney" userId="S::kgm011@uark.edu::43f0d6d0-561d-4d92-9680-ece9dff442c2" providerId="AD" clId="Web-{FD72FFCF-A42F-40C5-5C6B-6503FC79C23E}" dt="2024-04-30T23:52:45.913" v="14"/>
          <ac:spMkLst>
            <pc:docMk/>
            <pc:sldMk cId="0" sldId="261"/>
            <ac:spMk id="3" creationId="{18CA6C53-24E0-418B-8716-D40BD6D58DEC}"/>
          </ac:spMkLst>
        </pc:spChg>
        <pc:spChg chg="add del mod">
          <ac:chgData name="Kennedy Maloney" userId="S::kgm011@uark.edu::43f0d6d0-561d-4d92-9680-ece9dff442c2" providerId="AD" clId="Web-{FD72FFCF-A42F-40C5-5C6B-6503FC79C23E}" dt="2024-04-30T23:52:45.913" v="13"/>
          <ac:spMkLst>
            <pc:docMk/>
            <pc:sldMk cId="0" sldId="261"/>
            <ac:spMk id="5" creationId="{9E9AB7F1-6055-4EEC-EE29-FD331FD713D0}"/>
          </ac:spMkLst>
        </pc:spChg>
        <pc:spChg chg="add del mod">
          <ac:chgData name="Kennedy Maloney" userId="S::kgm011@uark.edu::43f0d6d0-561d-4d92-9680-ece9dff442c2" providerId="AD" clId="Web-{FD72FFCF-A42F-40C5-5C6B-6503FC79C23E}" dt="2024-04-30T23:52:45.913" v="12"/>
          <ac:spMkLst>
            <pc:docMk/>
            <pc:sldMk cId="0" sldId="261"/>
            <ac:spMk id="7" creationId="{DEB28378-3B05-0E50-A4A9-B7E17BBA821A}"/>
          </ac:spMkLst>
        </pc:spChg>
        <pc:spChg chg="add del mod">
          <ac:chgData name="Kennedy Maloney" userId="S::kgm011@uark.edu::43f0d6d0-561d-4d92-9680-ece9dff442c2" providerId="AD" clId="Web-{FD72FFCF-A42F-40C5-5C6B-6503FC79C23E}" dt="2024-04-30T23:52:45.913" v="11"/>
          <ac:spMkLst>
            <pc:docMk/>
            <pc:sldMk cId="0" sldId="261"/>
            <ac:spMk id="9" creationId="{B34DE997-392A-7922-6638-82D93215058D}"/>
          </ac:spMkLst>
        </pc:spChg>
        <pc:spChg chg="mod">
          <ac:chgData name="Kennedy Maloney" userId="S::kgm011@uark.edu::43f0d6d0-561d-4d92-9680-ece9dff442c2" providerId="AD" clId="Web-{FD72FFCF-A42F-40C5-5C6B-6503FC79C23E}" dt="2024-05-01T00:13:06.024" v="202" actId="1076"/>
          <ac:spMkLst>
            <pc:docMk/>
            <pc:sldMk cId="0" sldId="261"/>
            <ac:spMk id="601" creationId="{00000000-0000-0000-0000-000000000000}"/>
          </ac:spMkLst>
        </pc:spChg>
        <pc:spChg chg="del">
          <ac:chgData name="Kennedy Maloney" userId="S::kgm011@uark.edu::43f0d6d0-561d-4d92-9680-ece9dff442c2" providerId="AD" clId="Web-{FD72FFCF-A42F-40C5-5C6B-6503FC79C23E}" dt="2024-04-30T23:52:42.241" v="10"/>
          <ac:spMkLst>
            <pc:docMk/>
            <pc:sldMk cId="0" sldId="261"/>
            <ac:spMk id="602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13:30.525" v="219" actId="20577"/>
          <ac:spMkLst>
            <pc:docMk/>
            <pc:sldMk cId="0" sldId="261"/>
            <ac:spMk id="603" creationId="{00000000-0000-0000-0000-000000000000}"/>
          </ac:spMkLst>
        </pc:spChg>
        <pc:spChg chg="del">
          <ac:chgData name="Kennedy Maloney" userId="S::kgm011@uark.edu::43f0d6d0-561d-4d92-9680-ece9dff442c2" providerId="AD" clId="Web-{FD72FFCF-A42F-40C5-5C6B-6503FC79C23E}" dt="2024-04-30T23:52:42.100" v="9"/>
          <ac:spMkLst>
            <pc:docMk/>
            <pc:sldMk cId="0" sldId="261"/>
            <ac:spMk id="604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4-30T23:56:21.140" v="188" actId="1076"/>
          <ac:spMkLst>
            <pc:docMk/>
            <pc:sldMk cId="0" sldId="261"/>
            <ac:spMk id="605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4-30T23:56:21.156" v="189" actId="1076"/>
          <ac:spMkLst>
            <pc:docMk/>
            <pc:sldMk cId="0" sldId="261"/>
            <ac:spMk id="606" creationId="{00000000-0000-0000-0000-000000000000}"/>
          </ac:spMkLst>
        </pc:spChg>
        <pc:spChg chg="del">
          <ac:chgData name="Kennedy Maloney" userId="S::kgm011@uark.edu::43f0d6d0-561d-4d92-9680-ece9dff442c2" providerId="AD" clId="Web-{FD72FFCF-A42F-40C5-5C6B-6503FC79C23E}" dt="2024-04-30T23:52:41.975" v="8"/>
          <ac:spMkLst>
            <pc:docMk/>
            <pc:sldMk cId="0" sldId="261"/>
            <ac:spMk id="607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13:21.181" v="207" actId="1076"/>
          <ac:spMkLst>
            <pc:docMk/>
            <pc:sldMk cId="0" sldId="261"/>
            <ac:spMk id="608" creationId="{00000000-0000-0000-0000-000000000000}"/>
          </ac:spMkLst>
        </pc:spChg>
        <pc:spChg chg="del">
          <ac:chgData name="Kennedy Maloney" userId="S::kgm011@uark.edu::43f0d6d0-561d-4d92-9680-ece9dff442c2" providerId="AD" clId="Web-{FD72FFCF-A42F-40C5-5C6B-6503FC79C23E}" dt="2024-04-30T23:52:41.835" v="7"/>
          <ac:spMkLst>
            <pc:docMk/>
            <pc:sldMk cId="0" sldId="261"/>
            <ac:spMk id="609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13:14.008" v="203" actId="1076"/>
          <ac:spMkLst>
            <pc:docMk/>
            <pc:sldMk cId="0" sldId="261"/>
            <ac:spMk id="610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13:14.024" v="204" actId="1076"/>
          <ac:spMkLst>
            <pc:docMk/>
            <pc:sldMk cId="0" sldId="261"/>
            <ac:spMk id="611" creationId="{00000000-0000-0000-0000-000000000000}"/>
          </ac:spMkLst>
        </pc:spChg>
        <pc:spChg chg="del">
          <ac:chgData name="Kennedy Maloney" userId="S::kgm011@uark.edu::43f0d6d0-561d-4d92-9680-ece9dff442c2" providerId="AD" clId="Web-{FD72FFCF-A42F-40C5-5C6B-6503FC79C23E}" dt="2024-04-30T23:52:41.694" v="6"/>
          <ac:spMkLst>
            <pc:docMk/>
            <pc:sldMk cId="0" sldId="261"/>
            <ac:spMk id="612" creationId="{00000000-0000-0000-0000-000000000000}"/>
          </ac:spMkLst>
        </pc:spChg>
        <pc:spChg chg="del">
          <ac:chgData name="Kennedy Maloney" userId="S::kgm011@uark.edu::43f0d6d0-561d-4d92-9680-ece9dff442c2" providerId="AD" clId="Web-{FD72FFCF-A42F-40C5-5C6B-6503FC79C23E}" dt="2024-04-30T23:52:41.694" v="5"/>
          <ac:spMkLst>
            <pc:docMk/>
            <pc:sldMk cId="0" sldId="261"/>
            <ac:spMk id="613" creationId="{00000000-0000-0000-0000-000000000000}"/>
          </ac:spMkLst>
        </pc:spChg>
        <pc:grpChg chg="del">
          <ac:chgData name="Kennedy Maloney" userId="S::kgm011@uark.edu::43f0d6d0-561d-4d92-9680-ece9dff442c2" providerId="AD" clId="Web-{FD72FFCF-A42F-40C5-5C6B-6503FC79C23E}" dt="2024-04-30T23:52:41.694" v="2"/>
          <ac:grpSpMkLst>
            <pc:docMk/>
            <pc:sldMk cId="0" sldId="261"/>
            <ac:grpSpMk id="617" creationId="{00000000-0000-0000-0000-000000000000}"/>
          </ac:grpSpMkLst>
        </pc:grpChg>
        <pc:grpChg chg="mod">
          <ac:chgData name="Kennedy Maloney" userId="S::kgm011@uark.edu::43f0d6d0-561d-4d92-9680-ece9dff442c2" providerId="AD" clId="Web-{FD72FFCF-A42F-40C5-5C6B-6503FC79C23E}" dt="2024-05-01T00:13:14.040" v="205" actId="1076"/>
          <ac:grpSpMkLst>
            <pc:docMk/>
            <pc:sldMk cId="0" sldId="261"/>
            <ac:grpSpMk id="623" creationId="{00000000-0000-0000-0000-000000000000}"/>
          </ac:grpSpMkLst>
        </pc:grpChg>
        <pc:grpChg chg="del">
          <ac:chgData name="Kennedy Maloney" userId="S::kgm011@uark.edu::43f0d6d0-561d-4d92-9680-ece9dff442c2" providerId="AD" clId="Web-{FD72FFCF-A42F-40C5-5C6B-6503FC79C23E}" dt="2024-04-30T23:52:41.694" v="1"/>
          <ac:grpSpMkLst>
            <pc:docMk/>
            <pc:sldMk cId="0" sldId="261"/>
            <ac:grpSpMk id="631" creationId="{00000000-0000-0000-0000-000000000000}"/>
          </ac:grpSpMkLst>
        </pc:grpChg>
        <pc:grpChg chg="mod">
          <ac:chgData name="Kennedy Maloney" userId="S::kgm011@uark.edu::43f0d6d0-561d-4d92-9680-ece9dff442c2" providerId="AD" clId="Web-{FD72FFCF-A42F-40C5-5C6B-6503FC79C23E}" dt="2024-05-01T00:13:14.071" v="206" actId="1076"/>
          <ac:grpSpMkLst>
            <pc:docMk/>
            <pc:sldMk cId="0" sldId="261"/>
            <ac:grpSpMk id="637" creationId="{00000000-0000-0000-0000-000000000000}"/>
          </ac:grpSpMkLst>
        </pc:grpChg>
        <pc:picChg chg="add del mod">
          <ac:chgData name="Kennedy Maloney" userId="S::kgm011@uark.edu::43f0d6d0-561d-4d92-9680-ece9dff442c2" providerId="AD" clId="Web-{FD72FFCF-A42F-40C5-5C6B-6503FC79C23E}" dt="2024-04-30T23:59:20.554" v="196"/>
          <ac:picMkLst>
            <pc:docMk/>
            <pc:sldMk cId="0" sldId="261"/>
            <ac:picMk id="10" creationId="{FBBA3B5F-E31C-54D8-C94D-CC827C621A4F}"/>
          </ac:picMkLst>
        </pc:picChg>
        <pc:picChg chg="add mod">
          <ac:chgData name="Kennedy Maloney" userId="S::kgm011@uark.edu::43f0d6d0-561d-4d92-9680-ece9dff442c2" providerId="AD" clId="Web-{FD72FFCF-A42F-40C5-5C6B-6503FC79C23E}" dt="2024-05-01T00:20:39.479" v="318" actId="1076"/>
          <ac:picMkLst>
            <pc:docMk/>
            <pc:sldMk cId="0" sldId="261"/>
            <ac:picMk id="11" creationId="{19BADDCC-AEFB-656A-AF06-50E10900EDB1}"/>
          </ac:picMkLst>
        </pc:picChg>
        <pc:picChg chg="add mod">
          <ac:chgData name="Kennedy Maloney" userId="S::kgm011@uark.edu::43f0d6d0-561d-4d92-9680-ece9dff442c2" providerId="AD" clId="Web-{FD72FFCF-A42F-40C5-5C6B-6503FC79C23E}" dt="2024-05-01T00:20:43.995" v="320" actId="1076"/>
          <ac:picMkLst>
            <pc:docMk/>
            <pc:sldMk cId="0" sldId="261"/>
            <ac:picMk id="12" creationId="{A35117A9-927E-B841-2310-712AEAB3078E}"/>
          </ac:picMkLst>
        </pc:picChg>
        <pc:cxnChg chg="del mod">
          <ac:chgData name="Kennedy Maloney" userId="S::kgm011@uark.edu::43f0d6d0-561d-4d92-9680-ece9dff442c2" providerId="AD" clId="Web-{FD72FFCF-A42F-40C5-5C6B-6503FC79C23E}" dt="2024-04-30T23:52:39.272" v="0"/>
          <ac:cxnSpMkLst>
            <pc:docMk/>
            <pc:sldMk cId="0" sldId="261"/>
            <ac:cxnSpMk id="614" creationId="{00000000-0000-0000-0000-000000000000}"/>
          </ac:cxnSpMkLst>
        </pc:cxnChg>
        <pc:cxnChg chg="del mod">
          <ac:chgData name="Kennedy Maloney" userId="S::kgm011@uark.edu::43f0d6d0-561d-4d92-9680-ece9dff442c2" providerId="AD" clId="Web-{FD72FFCF-A42F-40C5-5C6B-6503FC79C23E}" dt="2024-04-30T23:52:41.694" v="4"/>
          <ac:cxnSpMkLst>
            <pc:docMk/>
            <pc:sldMk cId="0" sldId="261"/>
            <ac:cxnSpMk id="615" creationId="{00000000-0000-0000-0000-000000000000}"/>
          </ac:cxnSpMkLst>
        </pc:cxnChg>
        <pc:cxnChg chg="del mod">
          <ac:chgData name="Kennedy Maloney" userId="S::kgm011@uark.edu::43f0d6d0-561d-4d92-9680-ece9dff442c2" providerId="AD" clId="Web-{FD72FFCF-A42F-40C5-5C6B-6503FC79C23E}" dt="2024-04-30T23:52:41.694" v="3"/>
          <ac:cxnSpMkLst>
            <pc:docMk/>
            <pc:sldMk cId="0" sldId="261"/>
            <ac:cxnSpMk id="616" creationId="{00000000-0000-0000-0000-000000000000}"/>
          </ac:cxnSpMkLst>
        </pc:cxnChg>
      </pc:sldChg>
      <pc:sldChg chg="del">
        <pc:chgData name="Kennedy Maloney" userId="S::kgm011@uark.edu::43f0d6d0-561d-4d92-9680-ece9dff442c2" providerId="AD" clId="Web-{FD72FFCF-A42F-40C5-5C6B-6503FC79C23E}" dt="2024-05-01T01:08:42.671" v="755"/>
        <pc:sldMkLst>
          <pc:docMk/>
          <pc:sldMk cId="0" sldId="262"/>
        </pc:sldMkLst>
      </pc:sldChg>
      <pc:sldChg chg="addSp delSp modSp ord">
        <pc:chgData name="Kennedy Maloney" userId="S::kgm011@uark.edu::43f0d6d0-561d-4d92-9680-ece9dff442c2" providerId="AD" clId="Web-{FD72FFCF-A42F-40C5-5C6B-6503FC79C23E}" dt="2024-05-01T01:00:17.932" v="750" actId="1076"/>
        <pc:sldMkLst>
          <pc:docMk/>
          <pc:sldMk cId="0" sldId="264"/>
        </pc:sldMkLst>
        <pc:spChg chg="mod">
          <ac:chgData name="Kennedy Maloney" userId="S::kgm011@uark.edu::43f0d6d0-561d-4d92-9680-ece9dff442c2" providerId="AD" clId="Web-{FD72FFCF-A42F-40C5-5C6B-6503FC79C23E}" dt="2024-05-01T00:52:06.335" v="667" actId="20577"/>
          <ac:spMkLst>
            <pc:docMk/>
            <pc:sldMk cId="0" sldId="264"/>
            <ac:spMk id="700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1:00:17.901" v="745" actId="1076"/>
          <ac:spMkLst>
            <pc:docMk/>
            <pc:sldMk cId="0" sldId="264"/>
            <ac:spMk id="701" creationId="{00000000-0000-0000-0000-000000000000}"/>
          </ac:spMkLst>
        </pc:spChg>
        <pc:spChg chg="del mod">
          <ac:chgData name="Kennedy Maloney" userId="S::kgm011@uark.edu::43f0d6d0-561d-4d92-9680-ece9dff442c2" providerId="AD" clId="Web-{FD72FFCF-A42F-40C5-5C6B-6503FC79C23E}" dt="2024-05-01T00:52:23.648" v="678"/>
          <ac:spMkLst>
            <pc:docMk/>
            <pc:sldMk cId="0" sldId="264"/>
            <ac:spMk id="702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1:00:17.917" v="746" actId="1076"/>
          <ac:spMkLst>
            <pc:docMk/>
            <pc:sldMk cId="0" sldId="264"/>
            <ac:spMk id="703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1:00:17.917" v="747" actId="1076"/>
          <ac:spMkLst>
            <pc:docMk/>
            <pc:sldMk cId="0" sldId="264"/>
            <ac:spMk id="704" creationId="{00000000-0000-0000-0000-000000000000}"/>
          </ac:spMkLst>
        </pc:spChg>
        <pc:spChg chg="del mod">
          <ac:chgData name="Kennedy Maloney" userId="S::kgm011@uark.edu::43f0d6d0-561d-4d92-9680-ece9dff442c2" providerId="AD" clId="Web-{FD72FFCF-A42F-40C5-5C6B-6503FC79C23E}" dt="2024-05-01T00:52:30.976" v="680"/>
          <ac:spMkLst>
            <pc:docMk/>
            <pc:sldMk cId="0" sldId="264"/>
            <ac:spMk id="705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1:00:17.932" v="748" actId="1076"/>
          <ac:spMkLst>
            <pc:docMk/>
            <pc:sldMk cId="0" sldId="264"/>
            <ac:spMk id="706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1:00:17.932" v="749" actId="1076"/>
          <ac:spMkLst>
            <pc:docMk/>
            <pc:sldMk cId="0" sldId="264"/>
            <ac:spMk id="707" creationId="{00000000-0000-0000-0000-000000000000}"/>
          </ac:spMkLst>
        </pc:spChg>
        <pc:spChg chg="del mod">
          <ac:chgData name="Kennedy Maloney" userId="S::kgm011@uark.edu::43f0d6d0-561d-4d92-9680-ece9dff442c2" providerId="AD" clId="Web-{FD72FFCF-A42F-40C5-5C6B-6503FC79C23E}" dt="2024-05-01T00:53:12.525" v="702"/>
          <ac:spMkLst>
            <pc:docMk/>
            <pc:sldMk cId="0" sldId="264"/>
            <ac:spMk id="708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1:00:17.932" v="750" actId="1076"/>
          <ac:spMkLst>
            <pc:docMk/>
            <pc:sldMk cId="0" sldId="264"/>
            <ac:spMk id="709" creationId="{00000000-0000-0000-0000-000000000000}"/>
          </ac:spMkLst>
        </pc:spChg>
        <pc:picChg chg="add mod">
          <ac:chgData name="Kennedy Maloney" userId="S::kgm011@uark.edu::43f0d6d0-561d-4d92-9680-ece9dff442c2" providerId="AD" clId="Web-{FD72FFCF-A42F-40C5-5C6B-6503FC79C23E}" dt="2024-05-01T00:55:46.734" v="721" actId="1076"/>
          <ac:picMkLst>
            <pc:docMk/>
            <pc:sldMk cId="0" sldId="264"/>
            <ac:picMk id="2" creationId="{56CDB346-601E-4BDB-4BA6-CB3FF9AA0B63}"/>
          </ac:picMkLst>
        </pc:picChg>
        <pc:picChg chg="add mod">
          <ac:chgData name="Kennedy Maloney" userId="S::kgm011@uark.edu::43f0d6d0-561d-4d92-9680-ece9dff442c2" providerId="AD" clId="Web-{FD72FFCF-A42F-40C5-5C6B-6503FC79C23E}" dt="2024-05-01T00:55:32.640" v="718" actId="1076"/>
          <ac:picMkLst>
            <pc:docMk/>
            <pc:sldMk cId="0" sldId="264"/>
            <ac:picMk id="3" creationId="{F634DB8A-67F3-63D5-7497-0DEC290E0241}"/>
          </ac:picMkLst>
        </pc:picChg>
        <pc:picChg chg="add mod">
          <ac:chgData name="Kennedy Maloney" userId="S::kgm011@uark.edu::43f0d6d0-561d-4d92-9680-ece9dff442c2" providerId="AD" clId="Web-{FD72FFCF-A42F-40C5-5C6B-6503FC79C23E}" dt="2024-05-01T00:58:12.584" v="725" actId="1076"/>
          <ac:picMkLst>
            <pc:docMk/>
            <pc:sldMk cId="0" sldId="264"/>
            <ac:picMk id="4" creationId="{754A4688-1B32-B30C-281B-036CD9ABD176}"/>
          </ac:picMkLst>
        </pc:picChg>
        <pc:picChg chg="del">
          <ac:chgData name="Kennedy Maloney" userId="S::kgm011@uark.edu::43f0d6d0-561d-4d92-9680-ece9dff442c2" providerId="AD" clId="Web-{FD72FFCF-A42F-40C5-5C6B-6503FC79C23E}" dt="2024-05-01T00:53:40.307" v="713"/>
          <ac:picMkLst>
            <pc:docMk/>
            <pc:sldMk cId="0" sldId="264"/>
            <ac:picMk id="699" creationId="{00000000-0000-0000-0000-000000000000}"/>
          </ac:picMkLst>
        </pc:picChg>
      </pc:sldChg>
      <pc:sldChg chg="delSp modSp ord">
        <pc:chgData name="Kennedy Maloney" userId="S::kgm011@uark.edu::43f0d6d0-561d-4d92-9680-ece9dff442c2" providerId="AD" clId="Web-{FD72FFCF-A42F-40C5-5C6B-6503FC79C23E}" dt="2024-05-01T00:25:01.021" v="364" actId="20577"/>
        <pc:sldMkLst>
          <pc:docMk/>
          <pc:sldMk cId="0" sldId="269"/>
        </pc:sldMkLst>
        <pc:spChg chg="mod">
          <ac:chgData name="Kennedy Maloney" userId="S::kgm011@uark.edu::43f0d6d0-561d-4d92-9680-ece9dff442c2" providerId="AD" clId="Web-{FD72FFCF-A42F-40C5-5C6B-6503FC79C23E}" dt="2024-05-01T00:22:02.514" v="327" actId="20577"/>
          <ac:spMkLst>
            <pc:docMk/>
            <pc:sldMk cId="0" sldId="269"/>
            <ac:spMk id="1104" creationId="{00000000-0000-0000-0000-000000000000}"/>
          </ac:spMkLst>
        </pc:spChg>
        <pc:spChg chg="del">
          <ac:chgData name="Kennedy Maloney" userId="S::kgm011@uark.edu::43f0d6d0-561d-4d92-9680-ece9dff442c2" providerId="AD" clId="Web-{FD72FFCF-A42F-40C5-5C6B-6503FC79C23E}" dt="2024-05-01T00:24:39.145" v="350"/>
          <ac:spMkLst>
            <pc:docMk/>
            <pc:sldMk cId="0" sldId="269"/>
            <ac:spMk id="1105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24:29.785" v="346" actId="20577"/>
          <ac:spMkLst>
            <pc:docMk/>
            <pc:sldMk cId="0" sldId="269"/>
            <ac:spMk id="1106" creationId="{00000000-0000-0000-0000-000000000000}"/>
          </ac:spMkLst>
        </pc:spChg>
        <pc:spChg chg="del">
          <ac:chgData name="Kennedy Maloney" userId="S::kgm011@uark.edu::43f0d6d0-561d-4d92-9680-ece9dff442c2" providerId="AD" clId="Web-{FD72FFCF-A42F-40C5-5C6B-6503FC79C23E}" dt="2024-05-01T00:24:40.520" v="351"/>
          <ac:spMkLst>
            <pc:docMk/>
            <pc:sldMk cId="0" sldId="269"/>
            <ac:spMk id="1107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24:20.457" v="336" actId="20577"/>
          <ac:spMkLst>
            <pc:docMk/>
            <pc:sldMk cId="0" sldId="269"/>
            <ac:spMk id="1108" creationId="{00000000-0000-0000-0000-000000000000}"/>
          </ac:spMkLst>
        </pc:spChg>
        <pc:spChg chg="del">
          <ac:chgData name="Kennedy Maloney" userId="S::kgm011@uark.edu::43f0d6d0-561d-4d92-9680-ece9dff442c2" providerId="AD" clId="Web-{FD72FFCF-A42F-40C5-5C6B-6503FC79C23E}" dt="2024-05-01T00:24:36.004" v="349"/>
          <ac:spMkLst>
            <pc:docMk/>
            <pc:sldMk cId="0" sldId="269"/>
            <ac:spMk id="1109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24:25.691" v="340" actId="20577"/>
          <ac:spMkLst>
            <pc:docMk/>
            <pc:sldMk cId="0" sldId="269"/>
            <ac:spMk id="1110" creationId="{00000000-0000-0000-0000-000000000000}"/>
          </ac:spMkLst>
        </pc:spChg>
        <pc:spChg chg="del mod">
          <ac:chgData name="Kennedy Maloney" userId="S::kgm011@uark.edu::43f0d6d0-561d-4d92-9680-ece9dff442c2" providerId="AD" clId="Web-{FD72FFCF-A42F-40C5-5C6B-6503FC79C23E}" dt="2024-05-01T00:24:35.957" v="348"/>
          <ac:spMkLst>
            <pc:docMk/>
            <pc:sldMk cId="0" sldId="269"/>
            <ac:spMk id="1111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24:44.848" v="353" actId="20577"/>
          <ac:spMkLst>
            <pc:docMk/>
            <pc:sldMk cId="0" sldId="269"/>
            <ac:spMk id="1112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24:53.583" v="355" actId="20577"/>
          <ac:spMkLst>
            <pc:docMk/>
            <pc:sldMk cId="0" sldId="269"/>
            <ac:spMk id="1113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24:56.333" v="360" actId="20577"/>
          <ac:spMkLst>
            <pc:docMk/>
            <pc:sldMk cId="0" sldId="269"/>
            <ac:spMk id="1114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25:01.021" v="364" actId="20577"/>
          <ac:spMkLst>
            <pc:docMk/>
            <pc:sldMk cId="0" sldId="269"/>
            <ac:spMk id="1115" creationId="{00000000-0000-0000-0000-000000000000}"/>
          </ac:spMkLst>
        </pc:spChg>
      </pc:sldChg>
      <pc:sldChg chg="modSp ord">
        <pc:chgData name="Kennedy Maloney" userId="S::kgm011@uark.edu::43f0d6d0-561d-4d92-9680-ece9dff442c2" providerId="AD" clId="Web-{FD72FFCF-A42F-40C5-5C6B-6503FC79C23E}" dt="2024-05-01T01:04:49.756" v="754"/>
        <pc:sldMkLst>
          <pc:docMk/>
          <pc:sldMk cId="0" sldId="275"/>
        </pc:sldMkLst>
        <pc:spChg chg="mod">
          <ac:chgData name="Kennedy Maloney" userId="S::kgm011@uark.edu::43f0d6d0-561d-4d92-9680-ece9dff442c2" providerId="AD" clId="Web-{FD72FFCF-A42F-40C5-5C6B-6503FC79C23E}" dt="2024-05-01T01:04:45.693" v="752" actId="20577"/>
          <ac:spMkLst>
            <pc:docMk/>
            <pc:sldMk cId="0" sldId="275"/>
            <ac:spMk id="1242" creationId="{00000000-0000-0000-0000-000000000000}"/>
          </ac:spMkLst>
        </pc:spChg>
        <pc:graphicFrameChg chg="modGraphic">
          <ac:chgData name="Kennedy Maloney" userId="S::kgm011@uark.edu::43f0d6d0-561d-4d92-9680-ece9dff442c2" providerId="AD" clId="Web-{FD72FFCF-A42F-40C5-5C6B-6503FC79C23E}" dt="2024-05-01T01:04:49.756" v="754"/>
          <ac:graphicFrameMkLst>
            <pc:docMk/>
            <pc:sldMk cId="0" sldId="275"/>
            <ac:graphicFrameMk id="1243" creationId="{00000000-0000-0000-0000-000000000000}"/>
          </ac:graphicFrameMkLst>
        </pc:graphicFrameChg>
      </pc:sldChg>
      <pc:sldChg chg="ord">
        <pc:chgData name="Kennedy Maloney" userId="S::kgm011@uark.edu::43f0d6d0-561d-4d92-9680-ece9dff442c2" providerId="AD" clId="Web-{FD72FFCF-A42F-40C5-5C6B-6503FC79C23E}" dt="2024-05-01T00:21:15.527" v="321"/>
        <pc:sldMkLst>
          <pc:docMk/>
          <pc:sldMk cId="0" sldId="276"/>
        </pc:sldMkLst>
      </pc:sldChg>
      <pc:sldChg chg="modSp">
        <pc:chgData name="Kennedy Maloney" userId="S::kgm011@uark.edu::43f0d6d0-561d-4d92-9680-ece9dff442c2" providerId="AD" clId="Web-{FD72FFCF-A42F-40C5-5C6B-6503FC79C23E}" dt="2024-05-01T00:50:11.237" v="648" actId="1076"/>
        <pc:sldMkLst>
          <pc:docMk/>
          <pc:sldMk cId="220150049" sldId="309"/>
        </pc:sldMkLst>
        <pc:spChg chg="mod">
          <ac:chgData name="Kennedy Maloney" userId="S::kgm011@uark.edu::43f0d6d0-561d-4d92-9680-ece9dff442c2" providerId="AD" clId="Web-{FD72FFCF-A42F-40C5-5C6B-6503FC79C23E}" dt="2024-05-01T00:50:11.237" v="648" actId="1076"/>
          <ac:spMkLst>
            <pc:docMk/>
            <pc:sldMk cId="220150049" sldId="309"/>
            <ac:spMk id="2" creationId="{0925EDDF-228E-7BC6-88E2-BA94930BD12D}"/>
          </ac:spMkLst>
        </pc:spChg>
        <pc:spChg chg="mod">
          <ac:chgData name="Kennedy Maloney" userId="S::kgm011@uark.edu::43f0d6d0-561d-4d92-9680-ece9dff442c2" providerId="AD" clId="Web-{FD72FFCF-A42F-40C5-5C6B-6503FC79C23E}" dt="2024-05-01T00:26:44.728" v="387" actId="20577"/>
          <ac:spMkLst>
            <pc:docMk/>
            <pc:sldMk cId="220150049" sldId="309"/>
            <ac:spMk id="3" creationId="{3A8DBF1E-3D60-B640-A1E4-53191D51849E}"/>
          </ac:spMkLst>
        </pc:spChg>
        <pc:spChg chg="mod">
          <ac:chgData name="Kennedy Maloney" userId="S::kgm011@uark.edu::43f0d6d0-561d-4d92-9680-ece9dff442c2" providerId="AD" clId="Web-{FD72FFCF-A42F-40C5-5C6B-6503FC79C23E}" dt="2024-05-01T00:50:03.361" v="647" actId="1076"/>
          <ac:spMkLst>
            <pc:docMk/>
            <pc:sldMk cId="220150049" sldId="309"/>
            <ac:spMk id="4" creationId="{6FB6B8DB-BFCA-1DD9-C170-2505758063D4}"/>
          </ac:spMkLst>
        </pc:spChg>
      </pc:sldChg>
      <pc:sldChg chg="addSp delSp modSp add replId">
        <pc:chgData name="Kennedy Maloney" userId="S::kgm011@uark.edu::43f0d6d0-561d-4d92-9680-ece9dff442c2" providerId="AD" clId="Web-{FD72FFCF-A42F-40C5-5C6B-6503FC79C23E}" dt="2024-05-01T01:00:06.322" v="744" actId="20577"/>
        <pc:sldMkLst>
          <pc:docMk/>
          <pc:sldMk cId="1236701524" sldId="316"/>
        </pc:sldMkLst>
        <pc:spChg chg="add del">
          <ac:chgData name="Kennedy Maloney" userId="S::kgm011@uark.edu::43f0d6d0-561d-4d92-9680-ece9dff442c2" providerId="AD" clId="Web-{FD72FFCF-A42F-40C5-5C6B-6503FC79C23E}" dt="2024-05-01T00:51:20.755" v="652"/>
          <ac:spMkLst>
            <pc:docMk/>
            <pc:sldMk cId="1236701524" sldId="316"/>
            <ac:spMk id="4" creationId="{EE0E1614-04D8-242C-4D0F-6371B22612F7}"/>
          </ac:spMkLst>
        </pc:spChg>
        <pc:spChg chg="mod">
          <ac:chgData name="Kennedy Maloney" userId="S::kgm011@uark.edu::43f0d6d0-561d-4d92-9680-ece9dff442c2" providerId="AD" clId="Web-{FD72FFCF-A42F-40C5-5C6B-6503FC79C23E}" dt="2024-05-01T01:00:06.322" v="744" actId="20577"/>
          <ac:spMkLst>
            <pc:docMk/>
            <pc:sldMk cId="1236701524" sldId="316"/>
            <ac:spMk id="507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14:22.980" v="224" actId="20577"/>
          <ac:spMkLst>
            <pc:docMk/>
            <pc:sldMk cId="1236701524" sldId="316"/>
            <ac:spMk id="508" creationId="{00000000-0000-0000-0000-000000000000}"/>
          </ac:spMkLst>
        </pc:spChg>
      </pc:sldChg>
      <pc:sldChg chg="addSp modSp add ord replId">
        <pc:chgData name="Kennedy Maloney" userId="S::kgm011@uark.edu::43f0d6d0-561d-4d92-9680-ece9dff442c2" providerId="AD" clId="Web-{FD72FFCF-A42F-40C5-5C6B-6503FC79C23E}" dt="2024-05-01T00:50:26.831" v="650" actId="20577"/>
        <pc:sldMkLst>
          <pc:docMk/>
          <pc:sldMk cId="1684758916" sldId="317"/>
        </pc:sldMkLst>
        <pc:spChg chg="add mod">
          <ac:chgData name="Kennedy Maloney" userId="S::kgm011@uark.edu::43f0d6d0-561d-4d92-9680-ece9dff442c2" providerId="AD" clId="Web-{FD72FFCF-A42F-40C5-5C6B-6503FC79C23E}" dt="2024-05-01T00:30:10.252" v="598" actId="1076"/>
          <ac:spMkLst>
            <pc:docMk/>
            <pc:sldMk cId="1684758916" sldId="317"/>
            <ac:spMk id="3" creationId="{9852B95C-9928-6D00-B9B3-2FDB4C240995}"/>
          </ac:spMkLst>
        </pc:spChg>
        <pc:spChg chg="mod">
          <ac:chgData name="Kennedy Maloney" userId="S::kgm011@uark.edu::43f0d6d0-561d-4d92-9680-ece9dff442c2" providerId="AD" clId="Web-{FD72FFCF-A42F-40C5-5C6B-6503FC79C23E}" dt="2024-05-01T00:30:40.675" v="603" actId="1076"/>
          <ac:spMkLst>
            <pc:docMk/>
            <pc:sldMk cId="1684758916" sldId="317"/>
            <ac:spMk id="1133" creationId="{00000000-0000-0000-0000-000000000000}"/>
          </ac:spMkLst>
        </pc:spChg>
        <pc:spChg chg="mod">
          <ac:chgData name="Kennedy Maloney" userId="S::kgm011@uark.edu::43f0d6d0-561d-4d92-9680-ece9dff442c2" providerId="AD" clId="Web-{FD72FFCF-A42F-40C5-5C6B-6503FC79C23E}" dt="2024-05-01T00:50:26.831" v="650" actId="20577"/>
          <ac:spMkLst>
            <pc:docMk/>
            <pc:sldMk cId="1684758916" sldId="317"/>
            <ac:spMk id="1134" creationId="{00000000-0000-0000-0000-000000000000}"/>
          </ac:spMkLst>
        </pc:spChg>
      </pc:sldChg>
    </pc:docChg>
  </pc:docChgLst>
  <pc:docChgLst>
    <pc:chgData name="Kennedy Maloney" userId="S::kgm011@uark.edu::43f0d6d0-561d-4d92-9680-ece9dff442c2" providerId="AD" clId="Web-{22B830A3-4E87-F52E-CE3A-1798408DB26F}"/>
    <pc:docChg chg="addSld delSld modSld">
      <pc:chgData name="Kennedy Maloney" userId="S::kgm011@uark.edu::43f0d6d0-561d-4d92-9680-ece9dff442c2" providerId="AD" clId="Web-{22B830A3-4E87-F52E-CE3A-1798408DB26F}" dt="2024-05-01T01:28:18.965" v="447" actId="20577"/>
      <pc:docMkLst>
        <pc:docMk/>
      </pc:docMkLst>
      <pc:sldChg chg="modSp">
        <pc:chgData name="Kennedy Maloney" userId="S::kgm011@uark.edu::43f0d6d0-561d-4d92-9680-ece9dff442c2" providerId="AD" clId="Web-{22B830A3-4E87-F52E-CE3A-1798408DB26F}" dt="2024-05-01T01:28:18.965" v="447" actId="20577"/>
        <pc:sldMkLst>
          <pc:docMk/>
          <pc:sldMk cId="0" sldId="261"/>
        </pc:sldMkLst>
        <pc:spChg chg="mod">
          <ac:chgData name="Kennedy Maloney" userId="S::kgm011@uark.edu::43f0d6d0-561d-4d92-9680-ece9dff442c2" providerId="AD" clId="Web-{22B830A3-4E87-F52E-CE3A-1798408DB26F}" dt="2024-05-01T01:28:18.965" v="447" actId="20577"/>
          <ac:spMkLst>
            <pc:docMk/>
            <pc:sldMk cId="0" sldId="261"/>
            <ac:spMk id="601" creationId="{00000000-0000-0000-0000-000000000000}"/>
          </ac:spMkLst>
        </pc:spChg>
        <pc:spChg chg="mod">
          <ac:chgData name="Kennedy Maloney" userId="S::kgm011@uark.edu::43f0d6d0-561d-4d92-9680-ece9dff442c2" providerId="AD" clId="Web-{22B830A3-4E87-F52E-CE3A-1798408DB26F}" dt="2024-05-01T01:28:07.636" v="437" actId="1076"/>
          <ac:spMkLst>
            <pc:docMk/>
            <pc:sldMk cId="0" sldId="261"/>
            <ac:spMk id="603" creationId="{00000000-0000-0000-0000-000000000000}"/>
          </ac:spMkLst>
        </pc:spChg>
        <pc:spChg chg="mod">
          <ac:chgData name="Kennedy Maloney" userId="S::kgm011@uark.edu::43f0d6d0-561d-4d92-9680-ece9dff442c2" providerId="AD" clId="Web-{22B830A3-4E87-F52E-CE3A-1798408DB26F}" dt="2024-05-01T01:28:07.667" v="438" actId="1076"/>
          <ac:spMkLst>
            <pc:docMk/>
            <pc:sldMk cId="0" sldId="261"/>
            <ac:spMk id="605" creationId="{00000000-0000-0000-0000-000000000000}"/>
          </ac:spMkLst>
        </pc:spChg>
        <pc:spChg chg="mod">
          <ac:chgData name="Kennedy Maloney" userId="S::kgm011@uark.edu::43f0d6d0-561d-4d92-9680-ece9dff442c2" providerId="AD" clId="Web-{22B830A3-4E87-F52E-CE3A-1798408DB26F}" dt="2024-05-01T01:28:07.683" v="439" actId="1076"/>
          <ac:spMkLst>
            <pc:docMk/>
            <pc:sldMk cId="0" sldId="261"/>
            <ac:spMk id="606" creationId="{00000000-0000-0000-0000-000000000000}"/>
          </ac:spMkLst>
        </pc:spChg>
        <pc:spChg chg="mod">
          <ac:chgData name="Kennedy Maloney" userId="S::kgm011@uark.edu::43f0d6d0-561d-4d92-9680-ece9dff442c2" providerId="AD" clId="Web-{22B830A3-4E87-F52E-CE3A-1798408DB26F}" dt="2024-05-01T01:28:07.699" v="440" actId="1076"/>
          <ac:spMkLst>
            <pc:docMk/>
            <pc:sldMk cId="0" sldId="261"/>
            <ac:spMk id="608" creationId="{00000000-0000-0000-0000-000000000000}"/>
          </ac:spMkLst>
        </pc:spChg>
        <pc:spChg chg="mod">
          <ac:chgData name="Kennedy Maloney" userId="S::kgm011@uark.edu::43f0d6d0-561d-4d92-9680-ece9dff442c2" providerId="AD" clId="Web-{22B830A3-4E87-F52E-CE3A-1798408DB26F}" dt="2024-05-01T01:28:07.714" v="441" actId="1076"/>
          <ac:spMkLst>
            <pc:docMk/>
            <pc:sldMk cId="0" sldId="261"/>
            <ac:spMk id="610" creationId="{00000000-0000-0000-0000-000000000000}"/>
          </ac:spMkLst>
        </pc:spChg>
        <pc:spChg chg="mod">
          <ac:chgData name="Kennedy Maloney" userId="S::kgm011@uark.edu::43f0d6d0-561d-4d92-9680-ece9dff442c2" providerId="AD" clId="Web-{22B830A3-4E87-F52E-CE3A-1798408DB26F}" dt="2024-05-01T01:28:07.730" v="442" actId="1076"/>
          <ac:spMkLst>
            <pc:docMk/>
            <pc:sldMk cId="0" sldId="261"/>
            <ac:spMk id="611" creationId="{00000000-0000-0000-0000-000000000000}"/>
          </ac:spMkLst>
        </pc:spChg>
        <pc:grpChg chg="mod">
          <ac:chgData name="Kennedy Maloney" userId="S::kgm011@uark.edu::43f0d6d0-561d-4d92-9680-ece9dff442c2" providerId="AD" clId="Web-{22B830A3-4E87-F52E-CE3A-1798408DB26F}" dt="2024-05-01T01:28:07.761" v="443" actId="1076"/>
          <ac:grpSpMkLst>
            <pc:docMk/>
            <pc:sldMk cId="0" sldId="261"/>
            <ac:grpSpMk id="623" creationId="{00000000-0000-0000-0000-000000000000}"/>
          </ac:grpSpMkLst>
        </pc:grpChg>
        <pc:grpChg chg="mod">
          <ac:chgData name="Kennedy Maloney" userId="S::kgm011@uark.edu::43f0d6d0-561d-4d92-9680-ece9dff442c2" providerId="AD" clId="Web-{22B830A3-4E87-F52E-CE3A-1798408DB26F}" dt="2024-05-01T01:28:07.824" v="444" actId="1076"/>
          <ac:grpSpMkLst>
            <pc:docMk/>
            <pc:sldMk cId="0" sldId="261"/>
            <ac:grpSpMk id="637" creationId="{00000000-0000-0000-0000-000000000000}"/>
          </ac:grpSpMkLst>
        </pc:grpChg>
      </pc:sldChg>
      <pc:sldChg chg="modSp">
        <pc:chgData name="Kennedy Maloney" userId="S::kgm011@uark.edu::43f0d6d0-561d-4d92-9680-ece9dff442c2" providerId="AD" clId="Web-{22B830A3-4E87-F52E-CE3A-1798408DB26F}" dt="2024-05-01T01:26:18.336" v="405" actId="20577"/>
        <pc:sldMkLst>
          <pc:docMk/>
          <pc:sldMk cId="0" sldId="264"/>
        </pc:sldMkLst>
        <pc:spChg chg="mod">
          <ac:chgData name="Kennedy Maloney" userId="S::kgm011@uark.edu::43f0d6d0-561d-4d92-9680-ece9dff442c2" providerId="AD" clId="Web-{22B830A3-4E87-F52E-CE3A-1798408DB26F}" dt="2024-05-01T01:26:18.336" v="405" actId="20577"/>
          <ac:spMkLst>
            <pc:docMk/>
            <pc:sldMk cId="0" sldId="264"/>
            <ac:spMk id="700" creationId="{00000000-0000-0000-0000-000000000000}"/>
          </ac:spMkLst>
        </pc:spChg>
      </pc:sldChg>
      <pc:sldChg chg="delSp modSp">
        <pc:chgData name="Kennedy Maloney" userId="S::kgm011@uark.edu::43f0d6d0-561d-4d92-9680-ece9dff442c2" providerId="AD" clId="Web-{22B830A3-4E87-F52E-CE3A-1798408DB26F}" dt="2024-05-01T01:27:32.604" v="416"/>
        <pc:sldMkLst>
          <pc:docMk/>
          <pc:sldMk cId="0" sldId="275"/>
        </pc:sldMkLst>
        <pc:spChg chg="mod">
          <ac:chgData name="Kennedy Maloney" userId="S::kgm011@uark.edu::43f0d6d0-561d-4d92-9680-ece9dff442c2" providerId="AD" clId="Web-{22B830A3-4E87-F52E-CE3A-1798408DB26F}" dt="2024-05-01T01:13:10.903" v="60" actId="14100"/>
          <ac:spMkLst>
            <pc:docMk/>
            <pc:sldMk cId="0" sldId="275"/>
            <ac:spMk id="1240" creationId="{00000000-0000-0000-0000-000000000000}"/>
          </ac:spMkLst>
        </pc:spChg>
        <pc:spChg chg="mod">
          <ac:chgData name="Kennedy Maloney" userId="S::kgm011@uark.edu::43f0d6d0-561d-4d92-9680-ece9dff442c2" providerId="AD" clId="Web-{22B830A3-4E87-F52E-CE3A-1798408DB26F}" dt="2024-05-01T01:13:16.684" v="61" actId="14100"/>
          <ac:spMkLst>
            <pc:docMk/>
            <pc:sldMk cId="0" sldId="275"/>
            <ac:spMk id="1241" creationId="{00000000-0000-0000-0000-000000000000}"/>
          </ac:spMkLst>
        </pc:spChg>
        <pc:grpChg chg="del">
          <ac:chgData name="Kennedy Maloney" userId="S::kgm011@uark.edu::43f0d6d0-561d-4d92-9680-ece9dff442c2" providerId="AD" clId="Web-{22B830A3-4E87-F52E-CE3A-1798408DB26F}" dt="2024-05-01T01:13:17.653" v="62"/>
          <ac:grpSpMkLst>
            <pc:docMk/>
            <pc:sldMk cId="0" sldId="275"/>
            <ac:grpSpMk id="1244" creationId="{00000000-0000-0000-0000-000000000000}"/>
          </ac:grpSpMkLst>
        </pc:grpChg>
        <pc:graphicFrameChg chg="mod modGraphic">
          <ac:chgData name="Kennedy Maloney" userId="S::kgm011@uark.edu::43f0d6d0-561d-4d92-9680-ece9dff442c2" providerId="AD" clId="Web-{22B830A3-4E87-F52E-CE3A-1798408DB26F}" dt="2024-05-01T01:27:32.604" v="416"/>
          <ac:graphicFrameMkLst>
            <pc:docMk/>
            <pc:sldMk cId="0" sldId="275"/>
            <ac:graphicFrameMk id="1243" creationId="{00000000-0000-0000-0000-000000000000}"/>
          </ac:graphicFrameMkLst>
        </pc:graphicFrameChg>
      </pc:sldChg>
      <pc:sldChg chg="del">
        <pc:chgData name="Kennedy Maloney" userId="S::kgm011@uark.edu::43f0d6d0-561d-4d92-9680-ece9dff442c2" providerId="AD" clId="Web-{22B830A3-4E87-F52E-CE3A-1798408DB26F}" dt="2024-05-01T01:12:10.729" v="1"/>
        <pc:sldMkLst>
          <pc:docMk/>
          <pc:sldMk cId="0" sldId="293"/>
        </pc:sldMkLst>
      </pc:sldChg>
      <pc:sldChg chg="del">
        <pc:chgData name="Kennedy Maloney" userId="S::kgm011@uark.edu::43f0d6d0-561d-4d92-9680-ece9dff442c2" providerId="AD" clId="Web-{22B830A3-4E87-F52E-CE3A-1798408DB26F}" dt="2024-05-01T01:12:09.244" v="0"/>
        <pc:sldMkLst>
          <pc:docMk/>
          <pc:sldMk cId="0" sldId="296"/>
        </pc:sldMkLst>
      </pc:sldChg>
      <pc:sldChg chg="modSp add del replId">
        <pc:chgData name="Kennedy Maloney" userId="S::kgm011@uark.edu::43f0d6d0-561d-4d92-9680-ece9dff442c2" providerId="AD" clId="Web-{22B830A3-4E87-F52E-CE3A-1798408DB26F}" dt="2024-05-01T01:21:13.341" v="230"/>
        <pc:sldMkLst>
          <pc:docMk/>
          <pc:sldMk cId="2701087860" sldId="323"/>
        </pc:sldMkLst>
        <pc:spChg chg="mod">
          <ac:chgData name="Kennedy Maloney" userId="S::kgm011@uark.edu::43f0d6d0-561d-4d92-9680-ece9dff442c2" providerId="AD" clId="Web-{22B830A3-4E87-F52E-CE3A-1798408DB26F}" dt="2024-05-01T01:21:03.637" v="228" actId="20577"/>
          <ac:spMkLst>
            <pc:docMk/>
            <pc:sldMk cId="2701087860" sldId="323"/>
            <ac:spMk id="507" creationId="{00000000-0000-0000-0000-000000000000}"/>
          </ac:spMkLst>
        </pc:spChg>
        <pc:spChg chg="mod">
          <ac:chgData name="Kennedy Maloney" userId="S::kgm011@uark.edu::43f0d6d0-561d-4d92-9680-ece9dff442c2" providerId="AD" clId="Web-{22B830A3-4E87-F52E-CE3A-1798408DB26F}" dt="2024-05-01T01:20:55.590" v="218" actId="20577"/>
          <ac:spMkLst>
            <pc:docMk/>
            <pc:sldMk cId="2701087860" sldId="323"/>
            <ac:spMk id="508" creationId="{00000000-0000-0000-0000-000000000000}"/>
          </ac:spMkLst>
        </pc:spChg>
      </pc:sldChg>
      <pc:sldChg chg="new del">
        <pc:chgData name="Kennedy Maloney" userId="S::kgm011@uark.edu::43f0d6d0-561d-4d92-9680-ece9dff442c2" providerId="AD" clId="Web-{22B830A3-4E87-F52E-CE3A-1798408DB26F}" dt="2024-05-01T01:27:42.604" v="417"/>
        <pc:sldMkLst>
          <pc:docMk/>
          <pc:sldMk cId="2183948614" sldId="324"/>
        </pc:sldMkLst>
      </pc:sldChg>
      <pc:sldChg chg="new del">
        <pc:chgData name="Kennedy Maloney" userId="S::kgm011@uark.edu::43f0d6d0-561d-4d92-9680-ece9dff442c2" providerId="AD" clId="Web-{22B830A3-4E87-F52E-CE3A-1798408DB26F}" dt="2024-05-01T01:21:17.529" v="232"/>
        <pc:sldMkLst>
          <pc:docMk/>
          <pc:sldMk cId="2979425907" sldId="325"/>
        </pc:sldMkLst>
      </pc:sldChg>
      <pc:sldChg chg="delSp modSp new">
        <pc:chgData name="Kennedy Maloney" userId="S::kgm011@uark.edu::43f0d6d0-561d-4d92-9680-ece9dff442c2" providerId="AD" clId="Web-{22B830A3-4E87-F52E-CE3A-1798408DB26F}" dt="2024-05-01T01:26:01.273" v="404" actId="20577"/>
        <pc:sldMkLst>
          <pc:docMk/>
          <pc:sldMk cId="3365035695" sldId="325"/>
        </pc:sldMkLst>
        <pc:spChg chg="del">
          <ac:chgData name="Kennedy Maloney" userId="S::kgm011@uark.edu::43f0d6d0-561d-4d92-9680-ece9dff442c2" providerId="AD" clId="Web-{22B830A3-4E87-F52E-CE3A-1798408DB26F}" dt="2024-05-01T01:24:39.598" v="391"/>
          <ac:spMkLst>
            <pc:docMk/>
            <pc:sldMk cId="3365035695" sldId="325"/>
            <ac:spMk id="2" creationId="{CC9BB36F-9C95-C67D-BBF3-F2710669C5DC}"/>
          </ac:spMkLst>
        </pc:spChg>
        <pc:spChg chg="mod">
          <ac:chgData name="Kennedy Maloney" userId="S::kgm011@uark.edu::43f0d6d0-561d-4d92-9680-ece9dff442c2" providerId="AD" clId="Web-{22B830A3-4E87-F52E-CE3A-1798408DB26F}" dt="2024-05-01T01:23:00.704" v="318" actId="1076"/>
          <ac:spMkLst>
            <pc:docMk/>
            <pc:sldMk cId="3365035695" sldId="325"/>
            <ac:spMk id="3" creationId="{666F341F-BA15-D701-5DD7-E995FBD54A9D}"/>
          </ac:spMkLst>
        </pc:spChg>
        <pc:spChg chg="del mod">
          <ac:chgData name="Kennedy Maloney" userId="S::kgm011@uark.edu::43f0d6d0-561d-4d92-9680-ece9dff442c2" providerId="AD" clId="Web-{22B830A3-4E87-F52E-CE3A-1798408DB26F}" dt="2024-05-01T01:22:57.048" v="317"/>
          <ac:spMkLst>
            <pc:docMk/>
            <pc:sldMk cId="3365035695" sldId="325"/>
            <ac:spMk id="4" creationId="{634B24A3-5AF3-B263-CE55-A9B9B3C2E10B}"/>
          </ac:spMkLst>
        </pc:spChg>
        <pc:spChg chg="mod">
          <ac:chgData name="Kennedy Maloney" userId="S::kgm011@uark.edu::43f0d6d0-561d-4d92-9680-ece9dff442c2" providerId="AD" clId="Web-{22B830A3-4E87-F52E-CE3A-1798408DB26F}" dt="2024-05-01T01:25:33.131" v="400" actId="1076"/>
          <ac:spMkLst>
            <pc:docMk/>
            <pc:sldMk cId="3365035695" sldId="325"/>
            <ac:spMk id="5" creationId="{34779917-3566-C5A0-965A-455D331A19A9}"/>
          </ac:spMkLst>
        </pc:spChg>
        <pc:spChg chg="mod">
          <ac:chgData name="Kennedy Maloney" userId="S::kgm011@uark.edu::43f0d6d0-561d-4d92-9680-ece9dff442c2" providerId="AD" clId="Web-{22B830A3-4E87-F52E-CE3A-1798408DB26F}" dt="2024-05-01T01:25:21.537" v="396" actId="1076"/>
          <ac:spMkLst>
            <pc:docMk/>
            <pc:sldMk cId="3365035695" sldId="325"/>
            <ac:spMk id="6" creationId="{E17D4002-D45B-193E-0465-28180350C301}"/>
          </ac:spMkLst>
        </pc:spChg>
        <pc:spChg chg="del">
          <ac:chgData name="Kennedy Maloney" userId="S::kgm011@uark.edu::43f0d6d0-561d-4d92-9680-ece9dff442c2" providerId="AD" clId="Web-{22B830A3-4E87-F52E-CE3A-1798408DB26F}" dt="2024-05-01T01:24:39.598" v="390"/>
          <ac:spMkLst>
            <pc:docMk/>
            <pc:sldMk cId="3365035695" sldId="325"/>
            <ac:spMk id="7" creationId="{2EB8DE0D-50D1-BB62-EA92-CD23B49C20CC}"/>
          </ac:spMkLst>
        </pc:spChg>
        <pc:spChg chg="mod">
          <ac:chgData name="Kennedy Maloney" userId="S::kgm011@uark.edu::43f0d6d0-561d-4d92-9680-ece9dff442c2" providerId="AD" clId="Web-{22B830A3-4E87-F52E-CE3A-1798408DB26F}" dt="2024-05-01T01:25:36.194" v="401" actId="1076"/>
          <ac:spMkLst>
            <pc:docMk/>
            <pc:sldMk cId="3365035695" sldId="325"/>
            <ac:spMk id="8" creationId="{E24AECAC-DC2F-8D36-967B-0265A52D648C}"/>
          </ac:spMkLst>
        </pc:spChg>
        <pc:spChg chg="mod">
          <ac:chgData name="Kennedy Maloney" userId="S::kgm011@uark.edu::43f0d6d0-561d-4d92-9680-ece9dff442c2" providerId="AD" clId="Web-{22B830A3-4E87-F52E-CE3A-1798408DB26F}" dt="2024-05-01T01:26:01.273" v="404" actId="20577"/>
          <ac:spMkLst>
            <pc:docMk/>
            <pc:sldMk cId="3365035695" sldId="325"/>
            <ac:spMk id="9" creationId="{F8AB3F45-0E56-18B6-FE1B-5650860F933F}"/>
          </ac:spMkLst>
        </pc:spChg>
        <pc:spChg chg="del">
          <ac:chgData name="Kennedy Maloney" userId="S::kgm011@uark.edu::43f0d6d0-561d-4d92-9680-ece9dff442c2" providerId="AD" clId="Web-{22B830A3-4E87-F52E-CE3A-1798408DB26F}" dt="2024-05-01T01:24:39.598" v="389"/>
          <ac:spMkLst>
            <pc:docMk/>
            <pc:sldMk cId="3365035695" sldId="325"/>
            <ac:spMk id="10" creationId="{FA1533AA-0A3C-CC74-01FC-15F3228CA261}"/>
          </ac:spMkLst>
        </pc:spChg>
        <pc:spChg chg="mod">
          <ac:chgData name="Kennedy Maloney" userId="S::kgm011@uark.edu::43f0d6d0-561d-4d92-9680-ece9dff442c2" providerId="AD" clId="Web-{22B830A3-4E87-F52E-CE3A-1798408DB26F}" dt="2024-05-01T01:25:27.975" v="398" actId="1076"/>
          <ac:spMkLst>
            <pc:docMk/>
            <pc:sldMk cId="3365035695" sldId="325"/>
            <ac:spMk id="11" creationId="{758BF8E8-BB66-7FFF-24DF-7011425A783D}"/>
          </ac:spMkLst>
        </pc:spChg>
        <pc:spChg chg="mod">
          <ac:chgData name="Kennedy Maloney" userId="S::kgm011@uark.edu::43f0d6d0-561d-4d92-9680-ece9dff442c2" providerId="AD" clId="Web-{22B830A3-4E87-F52E-CE3A-1798408DB26F}" dt="2024-05-01T01:25:27.990" v="399" actId="1076"/>
          <ac:spMkLst>
            <pc:docMk/>
            <pc:sldMk cId="3365035695" sldId="325"/>
            <ac:spMk id="12" creationId="{F684C054-271D-2019-0709-25F43F16845D}"/>
          </ac:spMkLst>
        </pc:spChg>
      </pc:sldChg>
    </pc:docChg>
  </pc:docChgLst>
  <pc:docChgLst>
    <pc:chgData name="Kennedy Maloney" userId="S::kgm011@uark.edu::43f0d6d0-561d-4d92-9680-ece9dff442c2" providerId="AD" clId="Web-{17728344-DC9B-63D2-5A54-CC0EB3FB6AFB}"/>
    <pc:docChg chg="modSld">
      <pc:chgData name="Kennedy Maloney" userId="S::kgm011@uark.edu::43f0d6d0-561d-4d92-9680-ece9dff442c2" providerId="AD" clId="Web-{17728344-DC9B-63D2-5A54-CC0EB3FB6AFB}" dt="2024-05-01T01:38:35.438" v="716" actId="20577"/>
      <pc:docMkLst>
        <pc:docMk/>
      </pc:docMkLst>
      <pc:sldChg chg="modSp">
        <pc:chgData name="Kennedy Maloney" userId="S::kgm011@uark.edu::43f0d6d0-561d-4d92-9680-ece9dff442c2" providerId="AD" clId="Web-{17728344-DC9B-63D2-5A54-CC0EB3FB6AFB}" dt="2024-05-01T01:37:51.202" v="693"/>
        <pc:sldMkLst>
          <pc:docMk/>
          <pc:sldMk cId="0" sldId="275"/>
        </pc:sldMkLst>
        <pc:spChg chg="mod">
          <ac:chgData name="Kennedy Maloney" userId="S::kgm011@uark.edu::43f0d6d0-561d-4d92-9680-ece9dff442c2" providerId="AD" clId="Web-{17728344-DC9B-63D2-5A54-CC0EB3FB6AFB}" dt="2024-05-01T01:34:26.726" v="645" actId="14100"/>
          <ac:spMkLst>
            <pc:docMk/>
            <pc:sldMk cId="0" sldId="275"/>
            <ac:spMk id="1240" creationId="{00000000-0000-0000-0000-000000000000}"/>
          </ac:spMkLst>
        </pc:spChg>
        <pc:spChg chg="mod">
          <ac:chgData name="Kennedy Maloney" userId="S::kgm011@uark.edu::43f0d6d0-561d-4d92-9680-ece9dff442c2" providerId="AD" clId="Web-{17728344-DC9B-63D2-5A54-CC0EB3FB6AFB}" dt="2024-05-01T01:34:30.398" v="646" actId="14100"/>
          <ac:spMkLst>
            <pc:docMk/>
            <pc:sldMk cId="0" sldId="275"/>
            <ac:spMk id="1241" creationId="{00000000-0000-0000-0000-000000000000}"/>
          </ac:spMkLst>
        </pc:spChg>
        <pc:graphicFrameChg chg="mod modGraphic">
          <ac:chgData name="Kennedy Maloney" userId="S::kgm011@uark.edu::43f0d6d0-561d-4d92-9680-ece9dff442c2" providerId="AD" clId="Web-{17728344-DC9B-63D2-5A54-CC0EB3FB6AFB}" dt="2024-05-01T01:37:51.202" v="693"/>
          <ac:graphicFrameMkLst>
            <pc:docMk/>
            <pc:sldMk cId="0" sldId="275"/>
            <ac:graphicFrameMk id="1243" creationId="{00000000-0000-0000-0000-000000000000}"/>
          </ac:graphicFrameMkLst>
        </pc:graphicFrameChg>
      </pc:sldChg>
      <pc:sldChg chg="modSp">
        <pc:chgData name="Kennedy Maloney" userId="S::kgm011@uark.edu::43f0d6d0-561d-4d92-9680-ece9dff442c2" providerId="AD" clId="Web-{17728344-DC9B-63D2-5A54-CC0EB3FB6AFB}" dt="2024-05-01T01:38:35.438" v="716" actId="20577"/>
        <pc:sldMkLst>
          <pc:docMk/>
          <pc:sldMk cId="220150049" sldId="309"/>
        </pc:sldMkLst>
        <pc:spChg chg="mod">
          <ac:chgData name="Kennedy Maloney" userId="S::kgm011@uark.edu::43f0d6d0-561d-4d92-9680-ece9dff442c2" providerId="AD" clId="Web-{17728344-DC9B-63D2-5A54-CC0EB3FB6AFB}" dt="2024-05-01T01:38:35.438" v="716" actId="20577"/>
          <ac:spMkLst>
            <pc:docMk/>
            <pc:sldMk cId="220150049" sldId="309"/>
            <ac:spMk id="2" creationId="{0925EDDF-228E-7BC6-88E2-BA94930BD12D}"/>
          </ac:spMkLst>
        </pc:spChg>
      </pc:sldChg>
    </pc:docChg>
  </pc:docChgLst>
  <pc:docChgLst>
    <pc:chgData name="Kennedy Maloney" userId="S::kgm011@uark.edu::43f0d6d0-561d-4d92-9680-ece9dff442c2" providerId="AD" clId="Web-{8C34176F-67D8-CAF4-1274-0F7AEEF9E402}"/>
    <pc:docChg chg="modSld">
      <pc:chgData name="Kennedy Maloney" userId="S::kgm011@uark.edu::43f0d6d0-561d-4d92-9680-ece9dff442c2" providerId="AD" clId="Web-{8C34176F-67D8-CAF4-1274-0F7AEEF9E402}" dt="2024-04-24T16:19:55.367" v="52" actId="1076"/>
      <pc:docMkLst>
        <pc:docMk/>
      </pc:docMkLst>
      <pc:sldChg chg="modSp">
        <pc:chgData name="Kennedy Maloney" userId="S::kgm011@uark.edu::43f0d6d0-561d-4d92-9680-ece9dff442c2" providerId="AD" clId="Web-{8C34176F-67D8-CAF4-1274-0F7AEEF9E402}" dt="2024-04-24T16:19:55.367" v="52" actId="1076"/>
        <pc:sldMkLst>
          <pc:docMk/>
          <pc:sldMk cId="0" sldId="256"/>
        </pc:sldMkLst>
        <pc:spChg chg="mod">
          <ac:chgData name="Kennedy Maloney" userId="S::kgm011@uark.edu::43f0d6d0-561d-4d92-9680-ece9dff442c2" providerId="AD" clId="Web-{8C34176F-67D8-CAF4-1274-0F7AEEF9E402}" dt="2024-04-24T16:19:55.367" v="52" actId="1076"/>
          <ac:spMkLst>
            <pc:docMk/>
            <pc:sldMk cId="0" sldId="256"/>
            <ac:spMk id="435" creationId="{00000000-0000-0000-0000-000000000000}"/>
          </ac:spMkLst>
        </pc:spChg>
        <pc:spChg chg="mod">
          <ac:chgData name="Kennedy Maloney" userId="S::kgm011@uark.edu::43f0d6d0-561d-4d92-9680-ece9dff442c2" providerId="AD" clId="Web-{8C34176F-67D8-CAF4-1274-0F7AEEF9E402}" dt="2024-04-24T16:18:23.756" v="6" actId="1076"/>
          <ac:spMkLst>
            <pc:docMk/>
            <pc:sldMk cId="0" sldId="256"/>
            <ac:spMk id="436" creationId="{00000000-0000-0000-0000-000000000000}"/>
          </ac:spMkLst>
        </pc:spChg>
      </pc:sldChg>
    </pc:docChg>
  </pc:docChgLst>
  <pc:docChgLst>
    <pc:chgData name="Kennedy Maloney" userId="S::kgm011@uark.edu::43f0d6d0-561d-4d92-9680-ece9dff442c2" providerId="AD" clId="Web-{41DB0D8E-4A51-685A-A904-29A94898523A}"/>
    <pc:docChg chg="addSld delSld modSld sldOrd">
      <pc:chgData name="Kennedy Maloney" userId="S::kgm011@uark.edu::43f0d6d0-561d-4d92-9680-ece9dff442c2" providerId="AD" clId="Web-{41DB0D8E-4A51-685A-A904-29A94898523A}" dt="2024-04-30T23:17:57" v="663"/>
      <pc:docMkLst>
        <pc:docMk/>
      </pc:docMkLst>
      <pc:sldChg chg="modSp ord">
        <pc:chgData name="Kennedy Maloney" userId="S::kgm011@uark.edu::43f0d6d0-561d-4d92-9680-ece9dff442c2" providerId="AD" clId="Web-{41DB0D8E-4A51-685A-A904-29A94898523A}" dt="2024-04-30T23:15:03.993" v="541" actId="20577"/>
        <pc:sldMkLst>
          <pc:docMk/>
          <pc:sldMk cId="0" sldId="258"/>
        </pc:sldMkLst>
        <pc:spChg chg="mod">
          <ac:chgData name="Kennedy Maloney" userId="S::kgm011@uark.edu::43f0d6d0-561d-4d92-9680-ece9dff442c2" providerId="AD" clId="Web-{41DB0D8E-4A51-685A-A904-29A94898523A}" dt="2024-04-30T23:14:28.945" v="504" actId="20577"/>
          <ac:spMkLst>
            <pc:docMk/>
            <pc:sldMk cId="0" sldId="258"/>
            <ac:spMk id="472" creationId="{00000000-0000-0000-0000-000000000000}"/>
          </ac:spMkLst>
        </pc:spChg>
        <pc:spChg chg="mod">
          <ac:chgData name="Kennedy Maloney" userId="S::kgm011@uark.edu::43f0d6d0-561d-4d92-9680-ece9dff442c2" providerId="AD" clId="Web-{41DB0D8E-4A51-685A-A904-29A94898523A}" dt="2024-04-30T23:15:03.993" v="541" actId="20577"/>
          <ac:spMkLst>
            <pc:docMk/>
            <pc:sldMk cId="0" sldId="258"/>
            <ac:spMk id="473" creationId="{00000000-0000-0000-0000-000000000000}"/>
          </ac:spMkLst>
        </pc:spChg>
        <pc:spChg chg="mod">
          <ac:chgData name="Kennedy Maloney" userId="S::kgm011@uark.edu::43f0d6d0-561d-4d92-9680-ece9dff442c2" providerId="AD" clId="Web-{41DB0D8E-4A51-685A-A904-29A94898523A}" dt="2024-04-30T23:14:20.554" v="494" actId="20577"/>
          <ac:spMkLst>
            <pc:docMk/>
            <pc:sldMk cId="0" sldId="258"/>
            <ac:spMk id="475" creationId="{00000000-0000-0000-0000-000000000000}"/>
          </ac:spMkLst>
        </pc:spChg>
        <pc:spChg chg="mod">
          <ac:chgData name="Kennedy Maloney" userId="S::kgm011@uark.edu::43f0d6d0-561d-4d92-9680-ece9dff442c2" providerId="AD" clId="Web-{41DB0D8E-4A51-685A-A904-29A94898523A}" dt="2024-04-30T23:14:47.383" v="518" actId="20577"/>
          <ac:spMkLst>
            <pc:docMk/>
            <pc:sldMk cId="0" sldId="258"/>
            <ac:spMk id="476" creationId="{00000000-0000-0000-0000-000000000000}"/>
          </ac:spMkLst>
        </pc:spChg>
        <pc:spChg chg="mod">
          <ac:chgData name="Kennedy Maloney" userId="S::kgm011@uark.edu::43f0d6d0-561d-4d92-9680-ece9dff442c2" providerId="AD" clId="Web-{41DB0D8E-4A51-685A-A904-29A94898523A}" dt="2024-04-30T23:14:56.180" v="528" actId="20577"/>
          <ac:spMkLst>
            <pc:docMk/>
            <pc:sldMk cId="0" sldId="258"/>
            <ac:spMk id="478" creationId="{00000000-0000-0000-0000-000000000000}"/>
          </ac:spMkLst>
        </pc:spChg>
      </pc:sldChg>
      <pc:sldChg chg="ord">
        <pc:chgData name="Kennedy Maloney" userId="S::kgm011@uark.edu::43f0d6d0-561d-4d92-9680-ece9dff442c2" providerId="AD" clId="Web-{41DB0D8E-4A51-685A-A904-29A94898523A}" dt="2024-04-30T23:17:57" v="663"/>
        <pc:sldMkLst>
          <pc:docMk/>
          <pc:sldMk cId="0" sldId="261"/>
        </pc:sldMkLst>
      </pc:sldChg>
      <pc:sldChg chg="new del">
        <pc:chgData name="Kennedy Maloney" userId="S::kgm011@uark.edu::43f0d6d0-561d-4d92-9680-ece9dff442c2" providerId="AD" clId="Web-{41DB0D8E-4A51-685A-A904-29A94898523A}" dt="2024-04-30T23:05:36.986" v="2"/>
        <pc:sldMkLst>
          <pc:docMk/>
          <pc:sldMk cId="3721766395" sldId="308"/>
        </pc:sldMkLst>
      </pc:sldChg>
      <pc:sldChg chg="modSp new ord">
        <pc:chgData name="Kennedy Maloney" userId="S::kgm011@uark.edu::43f0d6d0-561d-4d92-9680-ece9dff442c2" providerId="AD" clId="Web-{41DB0D8E-4A51-685A-A904-29A94898523A}" dt="2024-04-30T23:17:19.717" v="658" actId="20577"/>
        <pc:sldMkLst>
          <pc:docMk/>
          <pc:sldMk cId="220150049" sldId="309"/>
        </pc:sldMkLst>
        <pc:spChg chg="mod">
          <ac:chgData name="Kennedy Maloney" userId="S::kgm011@uark.edu::43f0d6d0-561d-4d92-9680-ece9dff442c2" providerId="AD" clId="Web-{41DB0D8E-4A51-685A-A904-29A94898523A}" dt="2024-04-30T23:17:08.045" v="657" actId="20577"/>
          <ac:spMkLst>
            <pc:docMk/>
            <pc:sldMk cId="220150049" sldId="309"/>
            <ac:spMk id="2" creationId="{0925EDDF-228E-7BC6-88E2-BA94930BD12D}"/>
          </ac:spMkLst>
        </pc:spChg>
        <pc:spChg chg="mod">
          <ac:chgData name="Kennedy Maloney" userId="S::kgm011@uark.edu::43f0d6d0-561d-4d92-9680-ece9dff442c2" providerId="AD" clId="Web-{41DB0D8E-4A51-685A-A904-29A94898523A}" dt="2024-04-30T23:05:48.283" v="17" actId="20577"/>
          <ac:spMkLst>
            <pc:docMk/>
            <pc:sldMk cId="220150049" sldId="309"/>
            <ac:spMk id="3" creationId="{3A8DBF1E-3D60-B640-A1E4-53191D51849E}"/>
          </ac:spMkLst>
        </pc:spChg>
        <pc:spChg chg="mod">
          <ac:chgData name="Kennedy Maloney" userId="S::kgm011@uark.edu::43f0d6d0-561d-4d92-9680-ece9dff442c2" providerId="AD" clId="Web-{41DB0D8E-4A51-685A-A904-29A94898523A}" dt="2024-04-30T23:17:19.717" v="658" actId="20577"/>
          <ac:spMkLst>
            <pc:docMk/>
            <pc:sldMk cId="220150049" sldId="309"/>
            <ac:spMk id="4" creationId="{6FB6B8DB-BFCA-1DD9-C170-2505758063D4}"/>
          </ac:spMkLst>
        </pc:spChg>
      </pc:sldChg>
    </pc:docChg>
  </pc:docChgLst>
  <pc:docChgLst>
    <pc:chgData name="Isabella McCoy" userId="S::imccoy@uark.edu::942e2a59-e978-422b-82dd-349d551de4da" providerId="AD" clId="Web-{CDEFC342-8153-4559-B213-953F75CE0E9A}"/>
    <pc:docChg chg="addSld delSld modSld">
      <pc:chgData name="Isabella McCoy" userId="S::imccoy@uark.edu::942e2a59-e978-422b-82dd-349d551de4da" providerId="AD" clId="Web-{CDEFC342-8153-4559-B213-953F75CE0E9A}" dt="2024-05-01T00:00:07.201" v="231" actId="20577"/>
      <pc:docMkLst>
        <pc:docMk/>
      </pc:docMkLst>
      <pc:sldChg chg="del">
        <pc:chgData name="Isabella McCoy" userId="S::imccoy@uark.edu::942e2a59-e978-422b-82dd-349d551de4da" providerId="AD" clId="Web-{CDEFC342-8153-4559-B213-953F75CE0E9A}" dt="2024-04-30T23:57:35.570" v="1"/>
        <pc:sldMkLst>
          <pc:docMk/>
          <pc:sldMk cId="0" sldId="260"/>
        </pc:sldMkLst>
      </pc:sldChg>
      <pc:sldChg chg="addSp delSp modSp add replId">
        <pc:chgData name="Isabella McCoy" userId="S::imccoy@uark.edu::942e2a59-e978-422b-82dd-349d551de4da" providerId="AD" clId="Web-{CDEFC342-8153-4559-B213-953F75CE0E9A}" dt="2024-04-30T23:59:25.574" v="205" actId="20577"/>
        <pc:sldMkLst>
          <pc:docMk/>
          <pc:sldMk cId="2622155453" sldId="310"/>
        </pc:sldMkLst>
        <pc:spChg chg="add del">
          <ac:chgData name="Isabella McCoy" userId="S::imccoy@uark.edu::942e2a59-e978-422b-82dd-349d551de4da" providerId="AD" clId="Web-{CDEFC342-8153-4559-B213-953F75CE0E9A}" dt="2024-04-30T23:58:56.307" v="179"/>
          <ac:spMkLst>
            <pc:docMk/>
            <pc:sldMk cId="2622155453" sldId="310"/>
            <ac:spMk id="2" creationId="{F9A1D77C-FDD0-6C01-051B-8B0C8E1CFACC}"/>
          </ac:spMkLst>
        </pc:spChg>
        <pc:spChg chg="add del">
          <ac:chgData name="Isabella McCoy" userId="S::imccoy@uark.edu::942e2a59-e978-422b-82dd-349d551de4da" providerId="AD" clId="Web-{CDEFC342-8153-4559-B213-953F75CE0E9A}" dt="2024-04-30T23:58:57.323" v="180"/>
          <ac:spMkLst>
            <pc:docMk/>
            <pc:sldMk cId="2622155453" sldId="310"/>
            <ac:spMk id="3" creationId="{0DF32655-882D-F686-AAB2-BA6DD0320A84}"/>
          </ac:spMkLst>
        </pc:spChg>
        <pc:spChg chg="add del">
          <ac:chgData name="Isabella McCoy" userId="S::imccoy@uark.edu::942e2a59-e978-422b-82dd-349d551de4da" providerId="AD" clId="Web-{CDEFC342-8153-4559-B213-953F75CE0E9A}" dt="2024-04-30T23:58:58.479" v="181"/>
          <ac:spMkLst>
            <pc:docMk/>
            <pc:sldMk cId="2622155453" sldId="310"/>
            <ac:spMk id="4" creationId="{DEA5259F-59B8-67DE-599E-46516E0ECDA4}"/>
          </ac:spMkLst>
        </pc:spChg>
        <pc:spChg chg="add del mod">
          <ac:chgData name="Isabella McCoy" userId="S::imccoy@uark.edu::942e2a59-e978-422b-82dd-349d551de4da" providerId="AD" clId="Web-{CDEFC342-8153-4559-B213-953F75CE0E9A}" dt="2024-04-30T23:58:53.135" v="175"/>
          <ac:spMkLst>
            <pc:docMk/>
            <pc:sldMk cId="2622155453" sldId="310"/>
            <ac:spMk id="7" creationId="{FDC6EB28-92B3-A6B8-2C75-ACC2F73EC789}"/>
          </ac:spMkLst>
        </pc:spChg>
        <pc:spChg chg="add del mod">
          <ac:chgData name="Isabella McCoy" userId="S::imccoy@uark.edu::942e2a59-e978-422b-82dd-349d551de4da" providerId="AD" clId="Web-{CDEFC342-8153-4559-B213-953F75CE0E9A}" dt="2024-04-30T23:59:25.574" v="205" actId="20577"/>
          <ac:spMkLst>
            <pc:docMk/>
            <pc:sldMk cId="2622155453" sldId="310"/>
            <ac:spMk id="507" creationId="{00000000-0000-0000-0000-000000000000}"/>
          </ac:spMkLst>
        </pc:spChg>
        <pc:spChg chg="mod">
          <ac:chgData name="Isabella McCoy" userId="S::imccoy@uark.edu::942e2a59-e978-422b-82dd-349d551de4da" providerId="AD" clId="Web-{CDEFC342-8153-4559-B213-953F75CE0E9A}" dt="2024-04-30T23:57:56.508" v="28" actId="20577"/>
          <ac:spMkLst>
            <pc:docMk/>
            <pc:sldMk cId="2622155453" sldId="310"/>
            <ac:spMk id="508" creationId="{00000000-0000-0000-0000-000000000000}"/>
          </ac:spMkLst>
        </pc:spChg>
        <pc:picChg chg="del">
          <ac:chgData name="Isabella McCoy" userId="S::imccoy@uark.edu::942e2a59-e978-422b-82dd-349d551de4da" providerId="AD" clId="Web-{CDEFC342-8153-4559-B213-953F75CE0E9A}" dt="2024-04-30T23:57:37.898" v="2"/>
          <ac:picMkLst>
            <pc:docMk/>
            <pc:sldMk cId="2622155453" sldId="310"/>
            <ac:picMk id="6" creationId="{86143C12-9CC1-D353-CBD3-6E0DB79F6C2F}"/>
          </ac:picMkLst>
        </pc:picChg>
      </pc:sldChg>
      <pc:sldChg chg="modSp new del">
        <pc:chgData name="Isabella McCoy" userId="S::imccoy@uark.edu::942e2a59-e978-422b-82dd-349d551de4da" providerId="AD" clId="Web-{CDEFC342-8153-4559-B213-953F75CE0E9A}" dt="2024-04-30T23:59:33.653" v="209"/>
        <pc:sldMkLst>
          <pc:docMk/>
          <pc:sldMk cId="2543394272" sldId="311"/>
        </pc:sldMkLst>
        <pc:spChg chg="mod">
          <ac:chgData name="Isabella McCoy" userId="S::imccoy@uark.edu::942e2a59-e978-422b-82dd-349d551de4da" providerId="AD" clId="Web-{CDEFC342-8153-4559-B213-953F75CE0E9A}" dt="2024-04-30T23:59:31.324" v="207" actId="20577"/>
          <ac:spMkLst>
            <pc:docMk/>
            <pc:sldMk cId="2543394272" sldId="311"/>
            <ac:spMk id="3" creationId="{73E4E899-BD2D-3030-EDA6-6AB50876600F}"/>
          </ac:spMkLst>
        </pc:spChg>
      </pc:sldChg>
      <pc:sldChg chg="modSp add replId">
        <pc:chgData name="Isabella McCoy" userId="S::imccoy@uark.edu::942e2a59-e978-422b-82dd-349d551de4da" providerId="AD" clId="Web-{CDEFC342-8153-4559-B213-953F75CE0E9A}" dt="2024-05-01T00:00:07.201" v="231" actId="20577"/>
        <pc:sldMkLst>
          <pc:docMk/>
          <pc:sldMk cId="2995721964" sldId="312"/>
        </pc:sldMkLst>
        <pc:spChg chg="mod">
          <ac:chgData name="Isabella McCoy" userId="S::imccoy@uark.edu::942e2a59-e978-422b-82dd-349d551de4da" providerId="AD" clId="Web-{CDEFC342-8153-4559-B213-953F75CE0E9A}" dt="2024-05-01T00:00:07.201" v="231" actId="20577"/>
          <ac:spMkLst>
            <pc:docMk/>
            <pc:sldMk cId="2995721964" sldId="312"/>
            <ac:spMk id="507" creationId="{00000000-0000-0000-0000-000000000000}"/>
          </ac:spMkLst>
        </pc:spChg>
        <pc:spChg chg="mod">
          <ac:chgData name="Isabella McCoy" userId="S::imccoy@uark.edu::942e2a59-e978-422b-82dd-349d551de4da" providerId="AD" clId="Web-{CDEFC342-8153-4559-B213-953F75CE0E9A}" dt="2024-04-30T23:59:36.481" v="213" actId="20577"/>
          <ac:spMkLst>
            <pc:docMk/>
            <pc:sldMk cId="2995721964" sldId="312"/>
            <ac:spMk id="508" creationId="{00000000-0000-0000-0000-000000000000}"/>
          </ac:spMkLst>
        </pc:spChg>
      </pc:sldChg>
    </pc:docChg>
  </pc:docChgLst>
  <pc:docChgLst>
    <pc:chgData name="Kennedy Maloney" userId="S::kgm011@uark.edu::43f0d6d0-561d-4d92-9680-ece9dff442c2" providerId="AD" clId="Web-{7058B697-EB2A-F9B4-0E34-03366ED7AB2F}"/>
    <pc:docChg chg="modSld">
      <pc:chgData name="Kennedy Maloney" userId="S::kgm011@uark.edu::43f0d6d0-561d-4d92-9680-ece9dff442c2" providerId="AD" clId="Web-{7058B697-EB2A-F9B4-0E34-03366ED7AB2F}" dt="2024-04-24T16:15:28.586" v="25" actId="20577"/>
      <pc:docMkLst>
        <pc:docMk/>
      </pc:docMkLst>
      <pc:sldChg chg="modSp">
        <pc:chgData name="Kennedy Maloney" userId="S::kgm011@uark.edu::43f0d6d0-561d-4d92-9680-ece9dff442c2" providerId="AD" clId="Web-{7058B697-EB2A-F9B4-0E34-03366ED7AB2F}" dt="2024-04-24T16:15:28.586" v="25" actId="20577"/>
        <pc:sldMkLst>
          <pc:docMk/>
          <pc:sldMk cId="0" sldId="256"/>
        </pc:sldMkLst>
        <pc:spChg chg="mod">
          <ac:chgData name="Kennedy Maloney" userId="S::kgm011@uark.edu::43f0d6d0-561d-4d92-9680-ece9dff442c2" providerId="AD" clId="Web-{7058B697-EB2A-F9B4-0E34-03366ED7AB2F}" dt="2024-04-24T16:15:28.586" v="25" actId="20577"/>
          <ac:spMkLst>
            <pc:docMk/>
            <pc:sldMk cId="0" sldId="256"/>
            <ac:spMk id="43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Isabella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Abe</a:t>
            </a:r>
          </a:p>
        </p:txBody>
      </p:sp>
    </p:spTree>
    <p:extLst>
      <p:ext uri="{BB962C8B-B14F-4D97-AF65-F5344CB8AC3E}">
        <p14:creationId xmlns:p14="http://schemas.microsoft.com/office/powerpoint/2010/main" val="273463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Abe</a:t>
            </a:r>
          </a:p>
        </p:txBody>
      </p:sp>
    </p:spTree>
    <p:extLst>
      <p:ext uri="{BB962C8B-B14F-4D97-AF65-F5344CB8AC3E}">
        <p14:creationId xmlns:p14="http://schemas.microsoft.com/office/powerpoint/2010/main" val="280953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9902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1088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4876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8083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679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Isabella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24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Isabella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31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Grady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1381539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3878717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3954088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2280568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381419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1209210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3758956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Kennedy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2900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Kennedy</a:t>
            </a:r>
          </a:p>
        </p:txBody>
      </p:sp>
    </p:spTree>
    <p:extLst>
      <p:ext uri="{BB962C8B-B14F-4D97-AF65-F5344CB8AC3E}">
        <p14:creationId xmlns:p14="http://schemas.microsoft.com/office/powerpoint/2010/main" val="2451814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Kennedy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Grady</a:t>
            </a:r>
          </a:p>
        </p:txBody>
      </p:sp>
    </p:spTree>
    <p:extLst>
      <p:ext uri="{BB962C8B-B14F-4D97-AF65-F5344CB8AC3E}">
        <p14:creationId xmlns:p14="http://schemas.microsoft.com/office/powerpoint/2010/main" val="3471164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Kennedy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94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Kennedy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Kennedy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5590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650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Abe</a:t>
            </a:r>
          </a:p>
        </p:txBody>
      </p:sp>
    </p:spTree>
    <p:extLst>
      <p:ext uri="{BB962C8B-B14F-4D97-AF65-F5344CB8AC3E}">
        <p14:creationId xmlns:p14="http://schemas.microsoft.com/office/powerpoint/2010/main" val="566319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Abe</a:t>
            </a:r>
          </a:p>
        </p:txBody>
      </p:sp>
    </p:spTree>
    <p:extLst>
      <p:ext uri="{BB962C8B-B14F-4D97-AF65-F5344CB8AC3E}">
        <p14:creationId xmlns:p14="http://schemas.microsoft.com/office/powerpoint/2010/main" val="1586334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Abe</a:t>
            </a:r>
          </a:p>
        </p:txBody>
      </p:sp>
    </p:spTree>
    <p:extLst>
      <p:ext uri="{BB962C8B-B14F-4D97-AF65-F5344CB8AC3E}">
        <p14:creationId xmlns:p14="http://schemas.microsoft.com/office/powerpoint/2010/main" val="135103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7" r:id="rId6"/>
    <p:sldLayoutId id="2147483659" r:id="rId7"/>
    <p:sldLayoutId id="2147483663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621692" y="3136928"/>
            <a:ext cx="3702646" cy="800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Isabella McCoy, Grady Smith, Abe Archer, and Kennedy Maloney</a:t>
            </a:r>
            <a:endParaRPr/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2230268" y="1454123"/>
            <a:ext cx="4481759" cy="16753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Investigating Late Loan Payments</a:t>
            </a:r>
            <a:br>
              <a:rPr lang="en" sz="4400"/>
            </a:br>
            <a:r>
              <a:rPr lang="en" sz="4400">
                <a:solidFill>
                  <a:schemeClr val="accent2"/>
                </a:solidFill>
              </a:rPr>
              <a:t>Team 7</a:t>
            </a:r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1401C-8E48-ECA0-90E9-957F3354B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600" y="432678"/>
            <a:ext cx="3844266" cy="763970"/>
          </a:xfrm>
        </p:spPr>
        <p:txBody>
          <a:bodyPr/>
          <a:lstStyle/>
          <a:p>
            <a:pPr marL="114300" indent="0">
              <a:buNone/>
            </a:pPr>
            <a:r>
              <a:rPr lang="en-US" b="1"/>
              <a:t>Outstanding Principal Amount</a:t>
            </a:r>
          </a:p>
          <a:p>
            <a:pPr marL="114300" indent="0">
              <a:buNone/>
            </a:pPr>
            <a:r>
              <a:rPr lang="en-US" b="1"/>
              <a:t>Residual Mean Squared: </a:t>
            </a:r>
            <a:r>
              <a:rPr lang="en-US"/>
              <a:t>17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CE6388CC-8745-19A1-51A7-BB4CD83FECFC}"/>
              </a:ext>
            </a:extLst>
          </p:cNvPr>
          <p:cNvSpPr txBox="1">
            <a:spLocks/>
          </p:cNvSpPr>
          <p:nvPr/>
        </p:nvSpPr>
        <p:spPr>
          <a:xfrm>
            <a:off x="238600" y="1976920"/>
            <a:ext cx="3534300" cy="76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Font typeface="Maven Pro"/>
              <a:buNone/>
            </a:pPr>
            <a:r>
              <a:rPr lang="en-US" b="1"/>
              <a:t>DTI</a:t>
            </a:r>
          </a:p>
          <a:p>
            <a:pPr marL="114300" indent="0">
              <a:buFont typeface="Maven Pro"/>
              <a:buNone/>
            </a:pPr>
            <a:r>
              <a:rPr lang="en-US" b="1"/>
              <a:t>Residual Mean Squared: </a:t>
            </a:r>
            <a:r>
              <a:rPr lang="en-US"/>
              <a:t>19</a:t>
            </a:r>
          </a:p>
          <a:p>
            <a:pPr marL="114300" indent="0">
              <a:buFont typeface="Maven Pro"/>
              <a:buNone/>
            </a:pPr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4D3E5E06-0F80-2ACE-2511-A12B2C0CCD95}"/>
              </a:ext>
            </a:extLst>
          </p:cNvPr>
          <p:cNvSpPr txBox="1">
            <a:spLocks/>
          </p:cNvSpPr>
          <p:nvPr/>
        </p:nvSpPr>
        <p:spPr>
          <a:xfrm>
            <a:off x="238600" y="3521162"/>
            <a:ext cx="3534300" cy="76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Font typeface="Maven Pro"/>
              <a:buNone/>
            </a:pPr>
            <a:r>
              <a:rPr lang="en-US" b="1"/>
              <a:t>Total Payment</a:t>
            </a:r>
          </a:p>
          <a:p>
            <a:pPr marL="114300" indent="0">
              <a:buFont typeface="Maven Pro"/>
              <a:buNone/>
            </a:pPr>
            <a:r>
              <a:rPr lang="en-US" b="1"/>
              <a:t>Residual Mean Squared: </a:t>
            </a:r>
            <a:r>
              <a:rPr lang="en-US"/>
              <a:t>19</a:t>
            </a:r>
          </a:p>
        </p:txBody>
      </p:sp>
      <p:pic>
        <p:nvPicPr>
          <p:cNvPr id="3" name="Picture 2" descr="A grap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62EF873F-0C2A-3B3D-33BE-557B1A31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75" y="134932"/>
            <a:ext cx="2167256" cy="1359460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7F123173-E028-2E0D-0C72-9464FDA19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40" y="134932"/>
            <a:ext cx="2167257" cy="1359461"/>
          </a:xfrm>
          <a:prstGeom prst="rect">
            <a:avLst/>
          </a:prstGeom>
        </p:spPr>
      </p:pic>
      <p:pic>
        <p:nvPicPr>
          <p:cNvPr id="10" name="Picture 9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FCEEFE5C-93B3-E9B1-80DC-2D2C9AC20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875" y="1679174"/>
            <a:ext cx="2167256" cy="1359461"/>
          </a:xfrm>
          <a:prstGeom prst="rect">
            <a:avLst/>
          </a:prstGeom>
        </p:spPr>
      </p:pic>
      <p:pic>
        <p:nvPicPr>
          <p:cNvPr id="14" name="Picture 1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DFCA5271-93C2-0701-30F4-C8691884B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139" y="1679174"/>
            <a:ext cx="2167258" cy="1359462"/>
          </a:xfrm>
          <a:prstGeom prst="rect">
            <a:avLst/>
          </a:prstGeom>
        </p:spPr>
      </p:pic>
      <p:pic>
        <p:nvPicPr>
          <p:cNvPr id="17" name="Picture 16" descr="A graph of a graph of a payment&#10;&#10;Description automatically generated with medium confidence">
            <a:extLst>
              <a:ext uri="{FF2B5EF4-FFF2-40B4-BE49-F238E27FC236}">
                <a16:creationId xmlns:a16="http://schemas.microsoft.com/office/drawing/2014/main" id="{A54CAD33-2BB4-2213-161A-A53FFCB75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6872" y="3223416"/>
            <a:ext cx="2167259" cy="1359462"/>
          </a:xfrm>
          <a:prstGeom prst="rect">
            <a:avLst/>
          </a:prstGeom>
        </p:spPr>
      </p:pic>
      <p:pic>
        <p:nvPicPr>
          <p:cNvPr id="19" name="Picture 18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13DE6C7A-637C-4832-F924-20E02DD85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139" y="3223416"/>
            <a:ext cx="2167260" cy="13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5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35814-D624-3AC6-F02C-BDC670C04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814" y="1811215"/>
            <a:ext cx="7367325" cy="1521069"/>
          </a:xfrm>
        </p:spPr>
        <p:txBody>
          <a:bodyPr/>
          <a:lstStyle/>
          <a:p>
            <a:r>
              <a:rPr lang="en-US" dirty="0"/>
              <a:t>The variable with the highest correlation to interest was with Outstanding Principle Amount with a residual mean squared error value of 17, which did not follow my hypothesis.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variable that had the lowest correlation to interest was the total payment and DTI (Debt to Income ratio), which both had a residual mean squared value of 19 which did not follow my hypothesis.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75709E-F2FB-3E49-8B07-EA38281A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89" y="873095"/>
            <a:ext cx="5038056" cy="577800"/>
          </a:xfrm>
        </p:spPr>
        <p:txBody>
          <a:bodyPr/>
          <a:lstStyle/>
          <a:p>
            <a:r>
              <a:rPr lang="en-US"/>
              <a:t>Hypothesis 1# Conclusions:</a:t>
            </a:r>
          </a:p>
        </p:txBody>
      </p:sp>
      <p:grpSp>
        <p:nvGrpSpPr>
          <p:cNvPr id="5" name="Google Shape;9449;p57">
            <a:extLst>
              <a:ext uri="{FF2B5EF4-FFF2-40B4-BE49-F238E27FC236}">
                <a16:creationId xmlns:a16="http://schemas.microsoft.com/office/drawing/2014/main" id="{DC11B360-BE6B-91F9-3D5D-EC966DAD8D49}"/>
              </a:ext>
            </a:extLst>
          </p:cNvPr>
          <p:cNvGrpSpPr/>
          <p:nvPr/>
        </p:nvGrpSpPr>
        <p:grpSpPr>
          <a:xfrm>
            <a:off x="7873139" y="226403"/>
            <a:ext cx="1063498" cy="763072"/>
            <a:chOff x="729238" y="1179665"/>
            <a:chExt cx="1636117" cy="1526144"/>
          </a:xfrm>
        </p:grpSpPr>
        <p:grpSp>
          <p:nvGrpSpPr>
            <p:cNvPr id="6" name="Google Shape;9450;p57">
              <a:extLst>
                <a:ext uri="{FF2B5EF4-FFF2-40B4-BE49-F238E27FC236}">
                  <a16:creationId xmlns:a16="http://schemas.microsoft.com/office/drawing/2014/main" id="{29CB49DB-1CD3-209D-28C7-09ECBB7A8FB0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106" name="Google Shape;9451;p57">
                <a:extLst>
                  <a:ext uri="{FF2B5EF4-FFF2-40B4-BE49-F238E27FC236}">
                    <a16:creationId xmlns:a16="http://schemas.microsoft.com/office/drawing/2014/main" id="{794299F2-553D-3F16-28E7-D2929141944B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452;p57">
                <a:extLst>
                  <a:ext uri="{FF2B5EF4-FFF2-40B4-BE49-F238E27FC236}">
                    <a16:creationId xmlns:a16="http://schemas.microsoft.com/office/drawing/2014/main" id="{89ACEE2A-B92A-199B-C2CA-31A91EFFCA26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453;p57">
                <a:extLst>
                  <a:ext uri="{FF2B5EF4-FFF2-40B4-BE49-F238E27FC236}">
                    <a16:creationId xmlns:a16="http://schemas.microsoft.com/office/drawing/2014/main" id="{75BD1E01-B045-6DEF-4FE6-FD9BD796A051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454;p57">
                <a:extLst>
                  <a:ext uri="{FF2B5EF4-FFF2-40B4-BE49-F238E27FC236}">
                    <a16:creationId xmlns:a16="http://schemas.microsoft.com/office/drawing/2014/main" id="{6571C272-063F-72F8-5ADB-1BD787064044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455;p57">
                <a:extLst>
                  <a:ext uri="{FF2B5EF4-FFF2-40B4-BE49-F238E27FC236}">
                    <a16:creationId xmlns:a16="http://schemas.microsoft.com/office/drawing/2014/main" id="{5B84790B-E8CF-4BAF-2C7D-ABD61A3B8F03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456;p57">
                <a:extLst>
                  <a:ext uri="{FF2B5EF4-FFF2-40B4-BE49-F238E27FC236}">
                    <a16:creationId xmlns:a16="http://schemas.microsoft.com/office/drawing/2014/main" id="{AE726BB2-81FC-F66E-0C42-7B9868C0CBEE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457;p57">
                <a:extLst>
                  <a:ext uri="{FF2B5EF4-FFF2-40B4-BE49-F238E27FC236}">
                    <a16:creationId xmlns:a16="http://schemas.microsoft.com/office/drawing/2014/main" id="{B9FF3C95-9E15-9A58-43F0-84F2DC2132F5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458;p57">
                <a:extLst>
                  <a:ext uri="{FF2B5EF4-FFF2-40B4-BE49-F238E27FC236}">
                    <a16:creationId xmlns:a16="http://schemas.microsoft.com/office/drawing/2014/main" id="{D6F95A54-CE77-556E-49CF-7FA1C7F138DC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459;p57">
                <a:extLst>
                  <a:ext uri="{FF2B5EF4-FFF2-40B4-BE49-F238E27FC236}">
                    <a16:creationId xmlns:a16="http://schemas.microsoft.com/office/drawing/2014/main" id="{BF7E28B9-85A7-4772-BD20-5D09E7A20BD0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460;p57">
                <a:extLst>
                  <a:ext uri="{FF2B5EF4-FFF2-40B4-BE49-F238E27FC236}">
                    <a16:creationId xmlns:a16="http://schemas.microsoft.com/office/drawing/2014/main" id="{64B53378-FF91-ED0D-E5E6-49FA5A0659EF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9461;p57">
              <a:extLst>
                <a:ext uri="{FF2B5EF4-FFF2-40B4-BE49-F238E27FC236}">
                  <a16:creationId xmlns:a16="http://schemas.microsoft.com/office/drawing/2014/main" id="{9F4DC1B0-A8D0-9196-057D-98C87D87B525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96" name="Google Shape;9462;p57">
                <a:extLst>
                  <a:ext uri="{FF2B5EF4-FFF2-40B4-BE49-F238E27FC236}">
                    <a16:creationId xmlns:a16="http://schemas.microsoft.com/office/drawing/2014/main" id="{334B43D0-0EDA-5AD7-1989-6E2571E05D07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463;p57">
                <a:extLst>
                  <a:ext uri="{FF2B5EF4-FFF2-40B4-BE49-F238E27FC236}">
                    <a16:creationId xmlns:a16="http://schemas.microsoft.com/office/drawing/2014/main" id="{65D71716-6F45-6C0F-3ABD-79EAB834A1AA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464;p57">
                <a:extLst>
                  <a:ext uri="{FF2B5EF4-FFF2-40B4-BE49-F238E27FC236}">
                    <a16:creationId xmlns:a16="http://schemas.microsoft.com/office/drawing/2014/main" id="{1CCDF456-501D-BDE4-4F91-5738852ACDDD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465;p57">
                <a:extLst>
                  <a:ext uri="{FF2B5EF4-FFF2-40B4-BE49-F238E27FC236}">
                    <a16:creationId xmlns:a16="http://schemas.microsoft.com/office/drawing/2014/main" id="{FF2D5D6D-B235-CB16-5322-A9F21A35DA48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466;p57">
                <a:extLst>
                  <a:ext uri="{FF2B5EF4-FFF2-40B4-BE49-F238E27FC236}">
                    <a16:creationId xmlns:a16="http://schemas.microsoft.com/office/drawing/2014/main" id="{A74635BA-0AF8-CFC4-9EB0-089514C5698B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467;p57">
                <a:extLst>
                  <a:ext uri="{FF2B5EF4-FFF2-40B4-BE49-F238E27FC236}">
                    <a16:creationId xmlns:a16="http://schemas.microsoft.com/office/drawing/2014/main" id="{0603D24D-8EC2-61DE-2447-6FB8E3066004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468;p57">
                <a:extLst>
                  <a:ext uri="{FF2B5EF4-FFF2-40B4-BE49-F238E27FC236}">
                    <a16:creationId xmlns:a16="http://schemas.microsoft.com/office/drawing/2014/main" id="{2E285D90-CDAB-7974-9C44-10734A683968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469;p57">
                <a:extLst>
                  <a:ext uri="{FF2B5EF4-FFF2-40B4-BE49-F238E27FC236}">
                    <a16:creationId xmlns:a16="http://schemas.microsoft.com/office/drawing/2014/main" id="{7A97AAA0-0B3E-4D9A-DBBA-81D4CA56EFE5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470;p57">
                <a:extLst>
                  <a:ext uri="{FF2B5EF4-FFF2-40B4-BE49-F238E27FC236}">
                    <a16:creationId xmlns:a16="http://schemas.microsoft.com/office/drawing/2014/main" id="{4237934A-6373-B352-628E-893A216EB74B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471;p57">
                <a:extLst>
                  <a:ext uri="{FF2B5EF4-FFF2-40B4-BE49-F238E27FC236}">
                    <a16:creationId xmlns:a16="http://schemas.microsoft.com/office/drawing/2014/main" id="{9E5F79D9-3F90-DED5-3DE5-34508B699E01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472;p57">
              <a:extLst>
                <a:ext uri="{FF2B5EF4-FFF2-40B4-BE49-F238E27FC236}">
                  <a16:creationId xmlns:a16="http://schemas.microsoft.com/office/drawing/2014/main" id="{3B1BAF89-D49B-ABC4-955D-E90EA899FC0D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86" name="Google Shape;9473;p57">
                <a:extLst>
                  <a:ext uri="{FF2B5EF4-FFF2-40B4-BE49-F238E27FC236}">
                    <a16:creationId xmlns:a16="http://schemas.microsoft.com/office/drawing/2014/main" id="{44453593-59BE-76E7-B165-D4EFC03AF35C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474;p57">
                <a:extLst>
                  <a:ext uri="{FF2B5EF4-FFF2-40B4-BE49-F238E27FC236}">
                    <a16:creationId xmlns:a16="http://schemas.microsoft.com/office/drawing/2014/main" id="{E71D8D95-A59C-9EB3-C7F7-D90DCE1A0240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475;p57">
                <a:extLst>
                  <a:ext uri="{FF2B5EF4-FFF2-40B4-BE49-F238E27FC236}">
                    <a16:creationId xmlns:a16="http://schemas.microsoft.com/office/drawing/2014/main" id="{D73BBBDB-6932-9516-EEFD-DF0EA28287E4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476;p57">
                <a:extLst>
                  <a:ext uri="{FF2B5EF4-FFF2-40B4-BE49-F238E27FC236}">
                    <a16:creationId xmlns:a16="http://schemas.microsoft.com/office/drawing/2014/main" id="{1197E47A-E6ED-DE1B-AEE7-A4153D14141B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477;p57">
                <a:extLst>
                  <a:ext uri="{FF2B5EF4-FFF2-40B4-BE49-F238E27FC236}">
                    <a16:creationId xmlns:a16="http://schemas.microsoft.com/office/drawing/2014/main" id="{03B98CF7-1E05-3762-C09E-4DB5276DFF2B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478;p57">
                <a:extLst>
                  <a:ext uri="{FF2B5EF4-FFF2-40B4-BE49-F238E27FC236}">
                    <a16:creationId xmlns:a16="http://schemas.microsoft.com/office/drawing/2014/main" id="{7D627B67-3725-4122-09B0-CF690EC10D8F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479;p57">
                <a:extLst>
                  <a:ext uri="{FF2B5EF4-FFF2-40B4-BE49-F238E27FC236}">
                    <a16:creationId xmlns:a16="http://schemas.microsoft.com/office/drawing/2014/main" id="{1D1D7285-064C-5988-BD9B-9DDB77A1EE7C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480;p57">
                <a:extLst>
                  <a:ext uri="{FF2B5EF4-FFF2-40B4-BE49-F238E27FC236}">
                    <a16:creationId xmlns:a16="http://schemas.microsoft.com/office/drawing/2014/main" id="{1CC24343-4D41-6A10-B2B3-582BA95F2454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81;p57">
                <a:extLst>
                  <a:ext uri="{FF2B5EF4-FFF2-40B4-BE49-F238E27FC236}">
                    <a16:creationId xmlns:a16="http://schemas.microsoft.com/office/drawing/2014/main" id="{F9499338-07DD-A7A0-D0D3-CD7538CB9E73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482;p57">
                <a:extLst>
                  <a:ext uri="{FF2B5EF4-FFF2-40B4-BE49-F238E27FC236}">
                    <a16:creationId xmlns:a16="http://schemas.microsoft.com/office/drawing/2014/main" id="{9FA9B390-6E59-5DBA-9CAD-6A1031287AF2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483;p57">
              <a:extLst>
                <a:ext uri="{FF2B5EF4-FFF2-40B4-BE49-F238E27FC236}">
                  <a16:creationId xmlns:a16="http://schemas.microsoft.com/office/drawing/2014/main" id="{32AEBF2F-6D25-3872-7D82-0B8292DF8DAB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76" name="Google Shape;9484;p57">
                <a:extLst>
                  <a:ext uri="{FF2B5EF4-FFF2-40B4-BE49-F238E27FC236}">
                    <a16:creationId xmlns:a16="http://schemas.microsoft.com/office/drawing/2014/main" id="{7E13B3C4-EF22-09DC-9D1E-4AD8278F8F17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485;p57">
                <a:extLst>
                  <a:ext uri="{FF2B5EF4-FFF2-40B4-BE49-F238E27FC236}">
                    <a16:creationId xmlns:a16="http://schemas.microsoft.com/office/drawing/2014/main" id="{EFEFC82E-C37E-EEF4-C5AC-905439595814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486;p57">
                <a:extLst>
                  <a:ext uri="{FF2B5EF4-FFF2-40B4-BE49-F238E27FC236}">
                    <a16:creationId xmlns:a16="http://schemas.microsoft.com/office/drawing/2014/main" id="{3854DE19-20EA-F824-2B26-B295D37A6926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487;p57">
                <a:extLst>
                  <a:ext uri="{FF2B5EF4-FFF2-40B4-BE49-F238E27FC236}">
                    <a16:creationId xmlns:a16="http://schemas.microsoft.com/office/drawing/2014/main" id="{80D5F881-1D8E-1804-F448-665374900C32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488;p57">
                <a:extLst>
                  <a:ext uri="{FF2B5EF4-FFF2-40B4-BE49-F238E27FC236}">
                    <a16:creationId xmlns:a16="http://schemas.microsoft.com/office/drawing/2014/main" id="{5859DBB1-FEAD-16AD-ACDE-BCA7C37FC3EC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489;p57">
                <a:extLst>
                  <a:ext uri="{FF2B5EF4-FFF2-40B4-BE49-F238E27FC236}">
                    <a16:creationId xmlns:a16="http://schemas.microsoft.com/office/drawing/2014/main" id="{1BDBCB0A-19E0-F901-FCD0-0405C2DA5526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490;p57">
                <a:extLst>
                  <a:ext uri="{FF2B5EF4-FFF2-40B4-BE49-F238E27FC236}">
                    <a16:creationId xmlns:a16="http://schemas.microsoft.com/office/drawing/2014/main" id="{C8F173A0-6279-0BAE-1646-BF370B9883F5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491;p57">
                <a:extLst>
                  <a:ext uri="{FF2B5EF4-FFF2-40B4-BE49-F238E27FC236}">
                    <a16:creationId xmlns:a16="http://schemas.microsoft.com/office/drawing/2014/main" id="{B33863BF-82EC-A53C-3CA8-0556B8AFD026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492;p57">
                <a:extLst>
                  <a:ext uri="{FF2B5EF4-FFF2-40B4-BE49-F238E27FC236}">
                    <a16:creationId xmlns:a16="http://schemas.microsoft.com/office/drawing/2014/main" id="{D8D9D5F9-6B67-40BB-91E9-C556AFBB7C1F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493;p57">
                <a:extLst>
                  <a:ext uri="{FF2B5EF4-FFF2-40B4-BE49-F238E27FC236}">
                    <a16:creationId xmlns:a16="http://schemas.microsoft.com/office/drawing/2014/main" id="{0DC82172-35A5-B111-CAE7-82D2956DD37B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494;p57">
              <a:extLst>
                <a:ext uri="{FF2B5EF4-FFF2-40B4-BE49-F238E27FC236}">
                  <a16:creationId xmlns:a16="http://schemas.microsoft.com/office/drawing/2014/main" id="{685AB507-B877-82C9-0878-E90B5D98F61B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66" name="Google Shape;9495;p57">
                <a:extLst>
                  <a:ext uri="{FF2B5EF4-FFF2-40B4-BE49-F238E27FC236}">
                    <a16:creationId xmlns:a16="http://schemas.microsoft.com/office/drawing/2014/main" id="{2E8453F5-30BD-55E1-AF65-9E0F7EC89935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6;p57">
                <a:extLst>
                  <a:ext uri="{FF2B5EF4-FFF2-40B4-BE49-F238E27FC236}">
                    <a16:creationId xmlns:a16="http://schemas.microsoft.com/office/drawing/2014/main" id="{9B45AF1B-655B-3D99-5C43-82C006C18E0D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497;p57">
                <a:extLst>
                  <a:ext uri="{FF2B5EF4-FFF2-40B4-BE49-F238E27FC236}">
                    <a16:creationId xmlns:a16="http://schemas.microsoft.com/office/drawing/2014/main" id="{0A716CA3-92A1-B563-6F25-D03607498BA2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498;p57">
                <a:extLst>
                  <a:ext uri="{FF2B5EF4-FFF2-40B4-BE49-F238E27FC236}">
                    <a16:creationId xmlns:a16="http://schemas.microsoft.com/office/drawing/2014/main" id="{0830E3E3-662C-00FF-AA77-768A30862931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499;p57">
                <a:extLst>
                  <a:ext uri="{FF2B5EF4-FFF2-40B4-BE49-F238E27FC236}">
                    <a16:creationId xmlns:a16="http://schemas.microsoft.com/office/drawing/2014/main" id="{5E14A55F-A8EB-C857-87C1-D4F1D6A137E3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500;p57">
                <a:extLst>
                  <a:ext uri="{FF2B5EF4-FFF2-40B4-BE49-F238E27FC236}">
                    <a16:creationId xmlns:a16="http://schemas.microsoft.com/office/drawing/2014/main" id="{5EC74837-C23A-0753-EE79-A6429C217F5E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501;p57">
                <a:extLst>
                  <a:ext uri="{FF2B5EF4-FFF2-40B4-BE49-F238E27FC236}">
                    <a16:creationId xmlns:a16="http://schemas.microsoft.com/office/drawing/2014/main" id="{4F6ED8D7-A7BA-D399-05FF-8478821F0395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502;p57">
                <a:extLst>
                  <a:ext uri="{FF2B5EF4-FFF2-40B4-BE49-F238E27FC236}">
                    <a16:creationId xmlns:a16="http://schemas.microsoft.com/office/drawing/2014/main" id="{E6A493EE-0FAC-4EF0-4129-8C34F5338364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503;p57">
                <a:extLst>
                  <a:ext uri="{FF2B5EF4-FFF2-40B4-BE49-F238E27FC236}">
                    <a16:creationId xmlns:a16="http://schemas.microsoft.com/office/drawing/2014/main" id="{37153F83-D92D-A61F-7D65-99BDD14CF3A3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504;p57">
                <a:extLst>
                  <a:ext uri="{FF2B5EF4-FFF2-40B4-BE49-F238E27FC236}">
                    <a16:creationId xmlns:a16="http://schemas.microsoft.com/office/drawing/2014/main" id="{DEA8C5F8-7F25-EA17-3BDD-8AAB4B4E2C82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505;p57">
              <a:extLst>
                <a:ext uri="{FF2B5EF4-FFF2-40B4-BE49-F238E27FC236}">
                  <a16:creationId xmlns:a16="http://schemas.microsoft.com/office/drawing/2014/main" id="{0DE87807-FA6F-B554-5C13-710FE3FAE0C4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6" name="Google Shape;9506;p57">
                <a:extLst>
                  <a:ext uri="{FF2B5EF4-FFF2-40B4-BE49-F238E27FC236}">
                    <a16:creationId xmlns:a16="http://schemas.microsoft.com/office/drawing/2014/main" id="{0C23094A-C439-B49A-4E78-0A51C1CE26D1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507;p57">
                <a:extLst>
                  <a:ext uri="{FF2B5EF4-FFF2-40B4-BE49-F238E27FC236}">
                    <a16:creationId xmlns:a16="http://schemas.microsoft.com/office/drawing/2014/main" id="{1A9D7595-121E-46F0-E3D9-2F65B93695B5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08;p57">
                <a:extLst>
                  <a:ext uri="{FF2B5EF4-FFF2-40B4-BE49-F238E27FC236}">
                    <a16:creationId xmlns:a16="http://schemas.microsoft.com/office/drawing/2014/main" id="{38754EDC-5B1E-FD6B-8EC7-5EDD3D73B288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09;p57">
                <a:extLst>
                  <a:ext uri="{FF2B5EF4-FFF2-40B4-BE49-F238E27FC236}">
                    <a16:creationId xmlns:a16="http://schemas.microsoft.com/office/drawing/2014/main" id="{E1F3A7FA-3825-BC50-A6DF-2B53EAA6BCD7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510;p57">
                <a:extLst>
                  <a:ext uri="{FF2B5EF4-FFF2-40B4-BE49-F238E27FC236}">
                    <a16:creationId xmlns:a16="http://schemas.microsoft.com/office/drawing/2014/main" id="{93735E45-735D-2DB7-03CF-695AB34BF973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511;p57">
                <a:extLst>
                  <a:ext uri="{FF2B5EF4-FFF2-40B4-BE49-F238E27FC236}">
                    <a16:creationId xmlns:a16="http://schemas.microsoft.com/office/drawing/2014/main" id="{4217D43D-AE5E-8C78-AA25-37A0747F70C5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512;p57">
                <a:extLst>
                  <a:ext uri="{FF2B5EF4-FFF2-40B4-BE49-F238E27FC236}">
                    <a16:creationId xmlns:a16="http://schemas.microsoft.com/office/drawing/2014/main" id="{6ECDF68B-7BD5-930E-5609-98DDC2BE6883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513;p57">
                <a:extLst>
                  <a:ext uri="{FF2B5EF4-FFF2-40B4-BE49-F238E27FC236}">
                    <a16:creationId xmlns:a16="http://schemas.microsoft.com/office/drawing/2014/main" id="{BEA44560-15E2-2962-F942-999BA1B5137D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514;p57">
                <a:extLst>
                  <a:ext uri="{FF2B5EF4-FFF2-40B4-BE49-F238E27FC236}">
                    <a16:creationId xmlns:a16="http://schemas.microsoft.com/office/drawing/2014/main" id="{DC3C4BAC-F5D7-EBEB-A450-5446B399FF4F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515;p57">
                <a:extLst>
                  <a:ext uri="{FF2B5EF4-FFF2-40B4-BE49-F238E27FC236}">
                    <a16:creationId xmlns:a16="http://schemas.microsoft.com/office/drawing/2014/main" id="{97193F05-7FD5-01E6-200B-2A10F393DECB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516;p57">
              <a:extLst>
                <a:ext uri="{FF2B5EF4-FFF2-40B4-BE49-F238E27FC236}">
                  <a16:creationId xmlns:a16="http://schemas.microsoft.com/office/drawing/2014/main" id="{BD223065-FB28-A49F-55AA-A37E9466F0A5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46" name="Google Shape;9517;p57">
                <a:extLst>
                  <a:ext uri="{FF2B5EF4-FFF2-40B4-BE49-F238E27FC236}">
                    <a16:creationId xmlns:a16="http://schemas.microsoft.com/office/drawing/2014/main" id="{855129B7-C08E-28A6-63FD-DE17A54E0006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518;p57">
                <a:extLst>
                  <a:ext uri="{FF2B5EF4-FFF2-40B4-BE49-F238E27FC236}">
                    <a16:creationId xmlns:a16="http://schemas.microsoft.com/office/drawing/2014/main" id="{28228D79-97A0-3F09-1E83-E507A35B15E7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519;p57">
                <a:extLst>
                  <a:ext uri="{FF2B5EF4-FFF2-40B4-BE49-F238E27FC236}">
                    <a16:creationId xmlns:a16="http://schemas.microsoft.com/office/drawing/2014/main" id="{9BC7431B-A5FA-D4B4-18C9-A4D4A117004F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520;p57">
                <a:extLst>
                  <a:ext uri="{FF2B5EF4-FFF2-40B4-BE49-F238E27FC236}">
                    <a16:creationId xmlns:a16="http://schemas.microsoft.com/office/drawing/2014/main" id="{D472F16C-5B36-36C9-C2B3-904458551F4C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521;p57">
                <a:extLst>
                  <a:ext uri="{FF2B5EF4-FFF2-40B4-BE49-F238E27FC236}">
                    <a16:creationId xmlns:a16="http://schemas.microsoft.com/office/drawing/2014/main" id="{47964FEB-E714-2060-6D51-2FA8772D0E44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2;p57">
                <a:extLst>
                  <a:ext uri="{FF2B5EF4-FFF2-40B4-BE49-F238E27FC236}">
                    <a16:creationId xmlns:a16="http://schemas.microsoft.com/office/drawing/2014/main" id="{6362CFD2-7AE7-8470-EFFC-7AF5C2BFEBBE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523;p57">
                <a:extLst>
                  <a:ext uri="{FF2B5EF4-FFF2-40B4-BE49-F238E27FC236}">
                    <a16:creationId xmlns:a16="http://schemas.microsoft.com/office/drawing/2014/main" id="{C756F436-648A-C1C4-E0BE-8C45B000DC6A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524;p57">
                <a:extLst>
                  <a:ext uri="{FF2B5EF4-FFF2-40B4-BE49-F238E27FC236}">
                    <a16:creationId xmlns:a16="http://schemas.microsoft.com/office/drawing/2014/main" id="{D603E912-2395-69CC-CBAD-FE3FED982DE6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525;p57">
                <a:extLst>
                  <a:ext uri="{FF2B5EF4-FFF2-40B4-BE49-F238E27FC236}">
                    <a16:creationId xmlns:a16="http://schemas.microsoft.com/office/drawing/2014/main" id="{5F75D8B9-7AFB-E058-C13B-FA2ABE221B31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526;p57">
                <a:extLst>
                  <a:ext uri="{FF2B5EF4-FFF2-40B4-BE49-F238E27FC236}">
                    <a16:creationId xmlns:a16="http://schemas.microsoft.com/office/drawing/2014/main" id="{6291EA60-306B-431D-F68F-A6B31F1BBF4E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9527;p57">
              <a:extLst>
                <a:ext uri="{FF2B5EF4-FFF2-40B4-BE49-F238E27FC236}">
                  <a16:creationId xmlns:a16="http://schemas.microsoft.com/office/drawing/2014/main" id="{09073208-2E26-857F-FC85-D606DDDA3CB6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36" name="Google Shape;9528;p57">
                <a:extLst>
                  <a:ext uri="{FF2B5EF4-FFF2-40B4-BE49-F238E27FC236}">
                    <a16:creationId xmlns:a16="http://schemas.microsoft.com/office/drawing/2014/main" id="{94921B59-5D85-3BCD-98D6-04E2E78326CF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529;p57">
                <a:extLst>
                  <a:ext uri="{FF2B5EF4-FFF2-40B4-BE49-F238E27FC236}">
                    <a16:creationId xmlns:a16="http://schemas.microsoft.com/office/drawing/2014/main" id="{33C2B609-1AC2-3410-22C7-1D4EBC551D89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530;p57">
                <a:extLst>
                  <a:ext uri="{FF2B5EF4-FFF2-40B4-BE49-F238E27FC236}">
                    <a16:creationId xmlns:a16="http://schemas.microsoft.com/office/drawing/2014/main" id="{2121D5EB-3B3C-EC7A-7D68-2C802F4D0024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531;p57">
                <a:extLst>
                  <a:ext uri="{FF2B5EF4-FFF2-40B4-BE49-F238E27FC236}">
                    <a16:creationId xmlns:a16="http://schemas.microsoft.com/office/drawing/2014/main" id="{D4E47539-965E-8D1F-523D-2C12FA82D7F1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532;p57">
                <a:extLst>
                  <a:ext uri="{FF2B5EF4-FFF2-40B4-BE49-F238E27FC236}">
                    <a16:creationId xmlns:a16="http://schemas.microsoft.com/office/drawing/2014/main" id="{58BD9BC7-BD59-B30E-F926-F54FAA4169A9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533;p57">
                <a:extLst>
                  <a:ext uri="{FF2B5EF4-FFF2-40B4-BE49-F238E27FC236}">
                    <a16:creationId xmlns:a16="http://schemas.microsoft.com/office/drawing/2014/main" id="{8C76656D-0E19-D998-9C8E-0589FD6FCB79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534;p57">
                <a:extLst>
                  <a:ext uri="{FF2B5EF4-FFF2-40B4-BE49-F238E27FC236}">
                    <a16:creationId xmlns:a16="http://schemas.microsoft.com/office/drawing/2014/main" id="{CE700D3F-F063-3683-AF8C-2A7151938A34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535;p57">
                <a:extLst>
                  <a:ext uri="{FF2B5EF4-FFF2-40B4-BE49-F238E27FC236}">
                    <a16:creationId xmlns:a16="http://schemas.microsoft.com/office/drawing/2014/main" id="{838BCCBF-11A6-24A6-2DA7-06B4ED37D56E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536;p57">
                <a:extLst>
                  <a:ext uri="{FF2B5EF4-FFF2-40B4-BE49-F238E27FC236}">
                    <a16:creationId xmlns:a16="http://schemas.microsoft.com/office/drawing/2014/main" id="{02F4A0F2-168A-042D-7A21-9CED5C34163F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537;p57">
                <a:extLst>
                  <a:ext uri="{FF2B5EF4-FFF2-40B4-BE49-F238E27FC236}">
                    <a16:creationId xmlns:a16="http://schemas.microsoft.com/office/drawing/2014/main" id="{4A9302D6-9112-C677-C5E0-AB75A418C82F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538;p57">
              <a:extLst>
                <a:ext uri="{FF2B5EF4-FFF2-40B4-BE49-F238E27FC236}">
                  <a16:creationId xmlns:a16="http://schemas.microsoft.com/office/drawing/2014/main" id="{7EB987EF-F9E6-865C-9298-0FCF67D59924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26" name="Google Shape;9539;p57">
                <a:extLst>
                  <a:ext uri="{FF2B5EF4-FFF2-40B4-BE49-F238E27FC236}">
                    <a16:creationId xmlns:a16="http://schemas.microsoft.com/office/drawing/2014/main" id="{75BF3B59-8124-9AEF-95D2-C4D10FDCD0BF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540;p57">
                <a:extLst>
                  <a:ext uri="{FF2B5EF4-FFF2-40B4-BE49-F238E27FC236}">
                    <a16:creationId xmlns:a16="http://schemas.microsoft.com/office/drawing/2014/main" id="{A4F238B0-8108-9BEE-DFC8-03EA81A30F78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541;p57">
                <a:extLst>
                  <a:ext uri="{FF2B5EF4-FFF2-40B4-BE49-F238E27FC236}">
                    <a16:creationId xmlns:a16="http://schemas.microsoft.com/office/drawing/2014/main" id="{9EC2E838-C1F5-D3AD-B1C6-949F7B5DD797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542;p57">
                <a:extLst>
                  <a:ext uri="{FF2B5EF4-FFF2-40B4-BE49-F238E27FC236}">
                    <a16:creationId xmlns:a16="http://schemas.microsoft.com/office/drawing/2014/main" id="{CA359954-41D1-E15B-75CC-128221A96A02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543;p57">
                <a:extLst>
                  <a:ext uri="{FF2B5EF4-FFF2-40B4-BE49-F238E27FC236}">
                    <a16:creationId xmlns:a16="http://schemas.microsoft.com/office/drawing/2014/main" id="{2840C6F9-FCB4-1F44-2DF2-4BF2B9E485C9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544;p57">
                <a:extLst>
                  <a:ext uri="{FF2B5EF4-FFF2-40B4-BE49-F238E27FC236}">
                    <a16:creationId xmlns:a16="http://schemas.microsoft.com/office/drawing/2014/main" id="{29B928AF-B103-F24B-7E6A-7C63C42D9BA9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545;p57">
                <a:extLst>
                  <a:ext uri="{FF2B5EF4-FFF2-40B4-BE49-F238E27FC236}">
                    <a16:creationId xmlns:a16="http://schemas.microsoft.com/office/drawing/2014/main" id="{2F1A619E-BD9C-52C1-1B6E-5E54FDD0D630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546;p57">
                <a:extLst>
                  <a:ext uri="{FF2B5EF4-FFF2-40B4-BE49-F238E27FC236}">
                    <a16:creationId xmlns:a16="http://schemas.microsoft.com/office/drawing/2014/main" id="{ED989371-4BFC-B1A1-AFC1-1DEBDA6C0850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547;p57">
                <a:extLst>
                  <a:ext uri="{FF2B5EF4-FFF2-40B4-BE49-F238E27FC236}">
                    <a16:creationId xmlns:a16="http://schemas.microsoft.com/office/drawing/2014/main" id="{E073E561-8F64-842E-72E8-4332B692B787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548;p57">
                <a:extLst>
                  <a:ext uri="{FF2B5EF4-FFF2-40B4-BE49-F238E27FC236}">
                    <a16:creationId xmlns:a16="http://schemas.microsoft.com/office/drawing/2014/main" id="{E4FCB61B-408E-3B74-2E38-45EE30468DE2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549;p57">
              <a:extLst>
                <a:ext uri="{FF2B5EF4-FFF2-40B4-BE49-F238E27FC236}">
                  <a16:creationId xmlns:a16="http://schemas.microsoft.com/office/drawing/2014/main" id="{A0C5FA1F-3A48-5DFF-FA4C-AE02A67E6586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16" name="Google Shape;9550;p57">
                <a:extLst>
                  <a:ext uri="{FF2B5EF4-FFF2-40B4-BE49-F238E27FC236}">
                    <a16:creationId xmlns:a16="http://schemas.microsoft.com/office/drawing/2014/main" id="{E63217B4-66AA-A5E9-05E2-E3F0CB127AC3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551;p57">
                <a:extLst>
                  <a:ext uri="{FF2B5EF4-FFF2-40B4-BE49-F238E27FC236}">
                    <a16:creationId xmlns:a16="http://schemas.microsoft.com/office/drawing/2014/main" id="{CD464AB1-A369-56B4-38B0-EE8B34D6DBB4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552;p57">
                <a:extLst>
                  <a:ext uri="{FF2B5EF4-FFF2-40B4-BE49-F238E27FC236}">
                    <a16:creationId xmlns:a16="http://schemas.microsoft.com/office/drawing/2014/main" id="{B205803F-51C5-3C57-1E26-38A1C3887BDE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553;p57">
                <a:extLst>
                  <a:ext uri="{FF2B5EF4-FFF2-40B4-BE49-F238E27FC236}">
                    <a16:creationId xmlns:a16="http://schemas.microsoft.com/office/drawing/2014/main" id="{C52F6109-A707-2E5E-B16B-75BF0594A67B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554;p57">
                <a:extLst>
                  <a:ext uri="{FF2B5EF4-FFF2-40B4-BE49-F238E27FC236}">
                    <a16:creationId xmlns:a16="http://schemas.microsoft.com/office/drawing/2014/main" id="{2A2BDD9D-31B1-349C-D367-C3399F6BA017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555;p57">
                <a:extLst>
                  <a:ext uri="{FF2B5EF4-FFF2-40B4-BE49-F238E27FC236}">
                    <a16:creationId xmlns:a16="http://schemas.microsoft.com/office/drawing/2014/main" id="{4DCFCE91-9660-D188-CEC3-A0EFD7791DF4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556;p57">
                <a:extLst>
                  <a:ext uri="{FF2B5EF4-FFF2-40B4-BE49-F238E27FC236}">
                    <a16:creationId xmlns:a16="http://schemas.microsoft.com/office/drawing/2014/main" id="{B06CA789-24FA-06C7-8B0A-B2C2C2FF0471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557;p57">
                <a:extLst>
                  <a:ext uri="{FF2B5EF4-FFF2-40B4-BE49-F238E27FC236}">
                    <a16:creationId xmlns:a16="http://schemas.microsoft.com/office/drawing/2014/main" id="{56AF61D5-ACD5-9AE4-1A9B-D443FBFEC3FF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558;p57">
                <a:extLst>
                  <a:ext uri="{FF2B5EF4-FFF2-40B4-BE49-F238E27FC236}">
                    <a16:creationId xmlns:a16="http://schemas.microsoft.com/office/drawing/2014/main" id="{4253211C-0217-435E-1A85-2C8627DE23AB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559;p57">
                <a:extLst>
                  <a:ext uri="{FF2B5EF4-FFF2-40B4-BE49-F238E27FC236}">
                    <a16:creationId xmlns:a16="http://schemas.microsoft.com/office/drawing/2014/main" id="{7C9D24FF-4419-65E5-8A4D-E42DBE9156D8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87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5" y="1288149"/>
            <a:ext cx="7276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There will be a clear correlation between annual income and the amount of delinquent accounts for a customer.</a:t>
            </a:r>
          </a:p>
          <a:p>
            <a:pPr marL="0" indent="0">
              <a:buNone/>
            </a:pPr>
            <a:endParaRPr lang="en"/>
          </a:p>
          <a:p>
            <a:pPr marL="285750" indent="-285750"/>
            <a:r>
              <a:rPr lang="en"/>
              <a:t>There will be a clear correlation between annual income and remaining outstanding principle for total amount funded.</a:t>
            </a:r>
          </a:p>
          <a:p>
            <a:pPr marL="285750" indent="-285750"/>
            <a:endParaRPr lang="en"/>
          </a:p>
          <a:p>
            <a:pPr marL="285750" indent="-285750"/>
            <a:r>
              <a:rPr lang="en"/>
              <a:t>Income is a major predictor of financial responsibility for a prospective customer.</a:t>
            </a:r>
            <a:endParaRPr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#2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Money outline">
            <a:extLst>
              <a:ext uri="{FF2B5EF4-FFF2-40B4-BE49-F238E27FC236}">
                <a16:creationId xmlns:a16="http://schemas.microsoft.com/office/drawing/2014/main" id="{A40C9B80-C03C-7362-D35D-D8B5DC592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2485" y="1342030"/>
            <a:ext cx="995038" cy="995038"/>
          </a:xfrm>
          <a:prstGeom prst="rect">
            <a:avLst/>
          </a:prstGeom>
        </p:spPr>
      </p:pic>
      <p:pic>
        <p:nvPicPr>
          <p:cNvPr id="5" name="Graphic 4" descr="Linear Graph outline">
            <a:extLst>
              <a:ext uri="{FF2B5EF4-FFF2-40B4-BE49-F238E27FC236}">
                <a16:creationId xmlns:a16="http://schemas.microsoft.com/office/drawing/2014/main" id="{AD7358FE-4D29-75A2-F67A-9093F83BE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2486" y="410598"/>
            <a:ext cx="995037" cy="9950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4" y="1298174"/>
            <a:ext cx="5963823" cy="2545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The definition of a delinquent account in banking, per several reliable banking resources, is an overdue account that has not rec</a:t>
            </a:r>
            <a:r>
              <a:rPr lang="en-US" err="1"/>
              <a:t>ei</a:t>
            </a:r>
            <a:r>
              <a:rPr lang="en"/>
              <a:t>ved payment for over 30 days.</a:t>
            </a:r>
          </a:p>
          <a:p>
            <a:pPr marL="0" indent="0">
              <a:buNone/>
            </a:pPr>
            <a:endParaRPr lang="en"/>
          </a:p>
          <a:p>
            <a:pPr marL="285750" indent="-285750"/>
            <a:r>
              <a:rPr lang="en"/>
              <a:t>The remaining oustanding principle for total amount funded represents the amount of the original loan that still needs to be repaid.</a:t>
            </a:r>
            <a:endParaRPr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692311"/>
            <a:ext cx="439922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Open book outline">
            <a:extLst>
              <a:ext uri="{FF2B5EF4-FFF2-40B4-BE49-F238E27FC236}">
                <a16:creationId xmlns:a16="http://schemas.microsoft.com/office/drawing/2014/main" id="{366DA16D-A399-A855-DEA3-9F63C5706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7633" y="510373"/>
            <a:ext cx="914400" cy="914400"/>
          </a:xfrm>
          <a:prstGeom prst="rect">
            <a:avLst/>
          </a:prstGeom>
        </p:spPr>
      </p:pic>
      <p:pic>
        <p:nvPicPr>
          <p:cNvPr id="5" name="Graphic 4" descr="Information with solid fill">
            <a:extLst>
              <a:ext uri="{FF2B5EF4-FFF2-40B4-BE49-F238E27FC236}">
                <a16:creationId xmlns:a16="http://schemas.microsoft.com/office/drawing/2014/main" id="{EF193CDF-3876-8852-1368-1EBA2967D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2486" y="14038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4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574921" y="765512"/>
            <a:ext cx="5963823" cy="2545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/>
              <a:t>Looking through our “late” dataset, there are 112 customers that have at least one delinquent account.</a:t>
            </a:r>
          </a:p>
          <a:p>
            <a:pPr marL="742950" lvl="1" indent="-285750"/>
            <a:r>
              <a:rPr lang="en-US"/>
              <a:t>104 customers: 1 delinquent account	$80,137.54</a:t>
            </a:r>
          </a:p>
          <a:p>
            <a:pPr marL="742950" lvl="1" indent="-285750"/>
            <a:r>
              <a:rPr lang="en-US"/>
              <a:t>7 customers: 2 delinquent accounts	                  $75,928.57</a:t>
            </a:r>
          </a:p>
          <a:p>
            <a:pPr marL="742950" lvl="1" indent="-285750"/>
            <a:r>
              <a:rPr lang="en-US"/>
              <a:t>1 customer: 4 delinquent accounts		$100,000</a:t>
            </a:r>
          </a:p>
          <a:p>
            <a:pPr marL="742950" lvl="1" indent="-285750"/>
            <a:r>
              <a:rPr lang="en-US"/>
              <a:t>Overall, customers in this category have a higher average income than those not in this category within the dataset($80,051.82 vs $70,571.32).</a:t>
            </a:r>
          </a:p>
          <a:p>
            <a:pPr marL="742950" lvl="1" indent="-285750"/>
            <a:r>
              <a:rPr lang="en-US"/>
              <a:t>The linear regression model suggests that there is a statistically significant relationship(p&lt;.05), but the power of this information is limited considering the adjusted R-squared value is low.</a:t>
            </a:r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749816" y="252031"/>
            <a:ext cx="657384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 and Delinquent Accounts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9A1D77C-FDD0-6C01-051B-8B0C8E1CFACC}"/>
              </a:ext>
            </a:extLst>
          </p:cNvPr>
          <p:cNvSpPr/>
          <p:nvPr/>
        </p:nvSpPr>
        <p:spPr>
          <a:xfrm>
            <a:off x="4694527" y="1736846"/>
            <a:ext cx="446048" cy="193288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DF32655-882D-F686-AAB2-BA6DD0320A84}"/>
              </a:ext>
            </a:extLst>
          </p:cNvPr>
          <p:cNvSpPr/>
          <p:nvPr/>
        </p:nvSpPr>
        <p:spPr>
          <a:xfrm>
            <a:off x="4694527" y="1969454"/>
            <a:ext cx="446048" cy="193288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EA5259F-59B8-67DE-599E-46516E0ECDA4}"/>
              </a:ext>
            </a:extLst>
          </p:cNvPr>
          <p:cNvSpPr/>
          <p:nvPr/>
        </p:nvSpPr>
        <p:spPr>
          <a:xfrm>
            <a:off x="4694527" y="2202062"/>
            <a:ext cx="446048" cy="193288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43C12-9CC1-D353-CBD3-6E0DB79F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53" y="4377988"/>
            <a:ext cx="6106377" cy="578505"/>
          </a:xfrm>
          <a:prstGeom prst="rect">
            <a:avLst/>
          </a:prstGeom>
        </p:spPr>
      </p:pic>
      <p:pic>
        <p:nvPicPr>
          <p:cNvPr id="7" name="Graphic 6" descr="Piggy Bank outline">
            <a:extLst>
              <a:ext uri="{FF2B5EF4-FFF2-40B4-BE49-F238E27FC236}">
                <a16:creationId xmlns:a16="http://schemas.microsoft.com/office/drawing/2014/main" id="{499953A9-2332-8A08-7461-DE7EC220E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7633" y="456300"/>
            <a:ext cx="914400" cy="914400"/>
          </a:xfrm>
          <a:prstGeom prst="rect">
            <a:avLst/>
          </a:prstGeom>
        </p:spPr>
      </p:pic>
      <p:pic>
        <p:nvPicPr>
          <p:cNvPr id="9" name="Graphic 8" descr="Downstairs outline">
            <a:extLst>
              <a:ext uri="{FF2B5EF4-FFF2-40B4-BE49-F238E27FC236}">
                <a16:creationId xmlns:a16="http://schemas.microsoft.com/office/drawing/2014/main" id="{48CC3066-E34D-ADF4-3886-C893CDBA4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103" y="13358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graph showing a number of black dots&#10;&#10;Description automatically generated with medium confidence">
            <a:extLst>
              <a:ext uri="{FF2B5EF4-FFF2-40B4-BE49-F238E27FC236}">
                <a16:creationId xmlns:a16="http://schemas.microsoft.com/office/drawing/2014/main" id="{9881002C-9B43-C32A-B67A-C43EC538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0" y="56799"/>
            <a:ext cx="830695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5" y="981211"/>
            <a:ext cx="5963823" cy="2545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/>
              <a:t>Created a new column, </a:t>
            </a:r>
            <a:r>
              <a:rPr lang="en-US" err="1"/>
              <a:t>outprncp_to_funded_amnt</a:t>
            </a:r>
            <a:r>
              <a:rPr lang="en-US"/>
              <a:t>, that represents the ratio between remaining outstanding principal and funded amount.</a:t>
            </a:r>
          </a:p>
          <a:p>
            <a:pPr marL="285750" indent="-285750"/>
            <a:endParaRPr lang="en-US"/>
          </a:p>
          <a:p>
            <a:pPr marL="285750" indent="-285750"/>
            <a:r>
              <a:rPr lang="en-US"/>
              <a:t>After running a linear regression model on this column's relationship with income, we can conclude that the relationship is statistically significant, but annual income only explains a small amount of the variation in </a:t>
            </a:r>
            <a:r>
              <a:rPr lang="en-US" err="1"/>
              <a:t>owed_to_funded_amnt</a:t>
            </a:r>
            <a:r>
              <a:rPr lang="en-US"/>
              <a:t>.</a:t>
            </a:r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855471" y="238375"/>
            <a:ext cx="439922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 and Proportion Paid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BBE57B0-923B-DF56-51EF-AB6E6E00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71" y="4408449"/>
            <a:ext cx="6001588" cy="496676"/>
          </a:xfrm>
          <a:prstGeom prst="rect">
            <a:avLst/>
          </a:prstGeom>
        </p:spPr>
      </p:pic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E7921A11-CBFA-0FE5-A781-4C60321CB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3442" y="544374"/>
            <a:ext cx="914400" cy="914400"/>
          </a:xfrm>
          <a:prstGeom prst="rect">
            <a:avLst/>
          </a:prstGeom>
        </p:spPr>
      </p:pic>
      <p:pic>
        <p:nvPicPr>
          <p:cNvPr id="5" name="Graphic 4" descr="Harvey Balls 80% outline">
            <a:extLst>
              <a:ext uri="{FF2B5EF4-FFF2-40B4-BE49-F238E27FC236}">
                <a16:creationId xmlns:a16="http://schemas.microsoft.com/office/drawing/2014/main" id="{1537F37A-6ED3-A195-3837-0861D6A74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7633" y="1459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71614" y="770741"/>
            <a:ext cx="5963823" cy="3184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500"/>
              <a:t>Although income can be an insightful resource for predicting late customers credit behavior, it is not an overly extensive factor.</a:t>
            </a:r>
          </a:p>
          <a:p>
            <a:pPr marL="285750" indent="-285750"/>
            <a:endParaRPr lang="en-US" sz="1500"/>
          </a:p>
          <a:p>
            <a:pPr marL="285750" indent="-285750"/>
            <a:r>
              <a:rPr lang="en-US" sz="1500"/>
              <a:t>There are statistically meaningful relationships between delinquent accounts, proportion of the loan currently paid, and income. However, there is insufficient evidence to support a claim that income is a substantial predictor of a borrower’s responsibility.</a:t>
            </a:r>
          </a:p>
          <a:p>
            <a:pPr marL="285750" indent="-285750"/>
            <a:endParaRPr lang="en-US" sz="1500"/>
          </a:p>
          <a:p>
            <a:pPr marL="285750" indent="-285750"/>
            <a:r>
              <a:rPr lang="en-US" sz="1500"/>
              <a:t>Some other extraneous variables that can affect a consumer’s credit behavior:</a:t>
            </a:r>
          </a:p>
          <a:p>
            <a:pPr marL="742950" lvl="1" indent="-285750"/>
            <a:r>
              <a:rPr lang="en-US" sz="1100"/>
              <a:t>Investment risks/Business ventures</a:t>
            </a:r>
          </a:p>
          <a:p>
            <a:pPr marL="742950" lvl="1" indent="-285750"/>
            <a:r>
              <a:rPr lang="en-US" sz="1100"/>
              <a:t>Psychological factors</a:t>
            </a:r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855471" y="238375"/>
            <a:ext cx="439922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#2 Conclusion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771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574921" y="765512"/>
            <a:ext cx="5963823" cy="3578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/>
              <a:t>Using R, a correlation matrix was built to explore relationships between variables in the late payments dataset.</a:t>
            </a:r>
          </a:p>
          <a:p>
            <a:pPr marL="0" indent="0">
              <a:buNone/>
            </a:pPr>
            <a:endParaRPr lang="en-US"/>
          </a:p>
          <a:p>
            <a:pPr marL="285750" indent="-285750"/>
            <a:r>
              <a:rPr lang="en-US"/>
              <a:t>This matrix only includes values that had numeric data, and had an entry in every row.</a:t>
            </a:r>
          </a:p>
          <a:p>
            <a:pPr marL="742950" lvl="1" indent="-285750"/>
            <a:r>
              <a:rPr lang="en-US"/>
              <a:t>Because of this, many variables were excluded.</a:t>
            </a:r>
          </a:p>
          <a:p>
            <a:pPr marL="457200" lvl="1" indent="0">
              <a:buNone/>
            </a:pPr>
            <a:endParaRPr lang="en-US"/>
          </a:p>
          <a:p>
            <a:pPr marL="285750" indent="-285750"/>
            <a:r>
              <a:rPr lang="en-US"/>
              <a:t>The information gained from this matrix was then analyzed to explore specific correlations.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749816" y="252031"/>
            <a:ext cx="657384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Correlation Matrix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2155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572035" y="1221307"/>
            <a:ext cx="6206627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Some variables, such as the total payment received and the total payment received that is funded by investors, will have a very strong correlation.</a:t>
            </a:r>
          </a:p>
          <a:p>
            <a:pPr marL="285750" indent="-285750"/>
            <a:endParaRPr lang="en"/>
          </a:p>
          <a:p>
            <a:pPr marL="285750" indent="-285750"/>
            <a:r>
              <a:rPr lang="en"/>
              <a:t> Correlations will be roughly similar for the late payments as they are to the full dataset.</a:t>
            </a:r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#3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Money outline">
            <a:extLst>
              <a:ext uri="{FF2B5EF4-FFF2-40B4-BE49-F238E27FC236}">
                <a16:creationId xmlns:a16="http://schemas.microsoft.com/office/drawing/2014/main" id="{A40C9B80-C03C-7362-D35D-D8B5DC592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0205" y="1219750"/>
            <a:ext cx="1117318" cy="1117318"/>
          </a:xfrm>
          <a:prstGeom prst="rect">
            <a:avLst/>
          </a:prstGeom>
        </p:spPr>
      </p:pic>
      <p:pic>
        <p:nvPicPr>
          <p:cNvPr id="5" name="Graphic 4" descr="Linear Graph outline">
            <a:extLst>
              <a:ext uri="{FF2B5EF4-FFF2-40B4-BE49-F238E27FC236}">
                <a16:creationId xmlns:a16="http://schemas.microsoft.com/office/drawing/2014/main" id="{AD7358FE-4D29-75A2-F67A-9093F83BE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2486" y="410598"/>
            <a:ext cx="995037" cy="9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21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OUR</a:t>
            </a:r>
            <a:br>
              <a:rPr lang="en-US"/>
            </a:br>
            <a:r>
              <a:rPr lang="en-US"/>
              <a:t>CONCLUSIONS</a:t>
            </a:r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What we found</a:t>
            </a: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OUR </a:t>
            </a:r>
            <a:br>
              <a:rPr lang="en"/>
            </a:br>
            <a:r>
              <a:rPr lang="en"/>
              <a:t>TEAM</a:t>
            </a:r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Who we are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What we did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stCxn id="482" idx="1"/>
            <a:endCxn id="477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7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stCxn id="484" idx="1"/>
            <a:endCxn id="48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2" name="Google Shape;492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9" name="Google Shape;499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EC2AB-C247-6E04-5685-62DDBB28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32" y="1539452"/>
            <a:ext cx="3534300" cy="20901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6F0B6-3E57-362F-BD6F-3C08684E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8329232" cy="577800"/>
          </a:xfrm>
        </p:spPr>
        <p:txBody>
          <a:bodyPr/>
          <a:lstStyle/>
          <a:p>
            <a:r>
              <a:rPr lang="en-US"/>
              <a:t>Correlation-focused EDA</a:t>
            </a:r>
          </a:p>
        </p:txBody>
      </p:sp>
      <p:sp>
        <p:nvSpPr>
          <p:cNvPr id="8" name="Google Shape;507;p28">
            <a:extLst>
              <a:ext uri="{FF2B5EF4-FFF2-40B4-BE49-F238E27FC236}">
                <a16:creationId xmlns:a16="http://schemas.microsoft.com/office/drawing/2014/main" id="{A5F74CF2-E0F6-A780-8ABC-2F84E5BF7293}"/>
              </a:ext>
            </a:extLst>
          </p:cNvPr>
          <p:cNvSpPr txBox="1">
            <a:spLocks/>
          </p:cNvSpPr>
          <p:nvPr/>
        </p:nvSpPr>
        <p:spPr>
          <a:xfrm>
            <a:off x="6044801" y="3771021"/>
            <a:ext cx="2344811" cy="64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"/>
              <a:t>R-value: N/A</a:t>
            </a:r>
          </a:p>
          <a:p>
            <a:pPr marL="285750" indent="-285750"/>
            <a:endParaRPr lang="en"/>
          </a:p>
          <a:p>
            <a:pPr marL="285750" indent="-285750"/>
            <a:endParaRPr lang="en"/>
          </a:p>
        </p:txBody>
      </p:sp>
      <p:sp>
        <p:nvSpPr>
          <p:cNvPr id="9" name="Google Shape;507;p28">
            <a:extLst>
              <a:ext uri="{FF2B5EF4-FFF2-40B4-BE49-F238E27FC236}">
                <a16:creationId xmlns:a16="http://schemas.microsoft.com/office/drawing/2014/main" id="{75A32895-DB46-4E83-BAA0-E4F86B9B2C3F}"/>
              </a:ext>
            </a:extLst>
          </p:cNvPr>
          <p:cNvSpPr txBox="1">
            <a:spLocks/>
          </p:cNvSpPr>
          <p:nvPr/>
        </p:nvSpPr>
        <p:spPr>
          <a:xfrm>
            <a:off x="1189075" y="3771021"/>
            <a:ext cx="2344811" cy="64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"/>
              <a:t>R-value: 0.461185</a:t>
            </a:r>
          </a:p>
          <a:p>
            <a:pPr marL="285750" indent="-285750"/>
            <a:endParaRPr lang="en"/>
          </a:p>
          <a:p>
            <a:pPr marL="285750" indent="-285750"/>
            <a:endParaRPr lang="en"/>
          </a:p>
        </p:txBody>
      </p:sp>
      <p:pic>
        <p:nvPicPr>
          <p:cNvPr id="17" name="Picture 16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F401A4EA-1D84-502F-3A1A-C4AD8F2D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8" y="1370389"/>
            <a:ext cx="4023363" cy="2428225"/>
          </a:xfrm>
          <a:prstGeom prst="rect">
            <a:avLst/>
          </a:prstGeom>
        </p:spPr>
      </p:pic>
      <p:pic>
        <p:nvPicPr>
          <p:cNvPr id="4" name="Picture 3" descr="A graph showing a line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F1F2FCD-3071-975D-1786-303D21087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98" y="1370389"/>
            <a:ext cx="4108083" cy="2475383"/>
          </a:xfrm>
          <a:prstGeom prst="rect">
            <a:avLst/>
          </a:prstGeom>
        </p:spPr>
      </p:pic>
      <p:pic>
        <p:nvPicPr>
          <p:cNvPr id="7" name="Picture 6" descr="A graph showing a number of payments&#10;&#10;Description automatically generated">
            <a:extLst>
              <a:ext uri="{FF2B5EF4-FFF2-40B4-BE49-F238E27FC236}">
                <a16:creationId xmlns:a16="http://schemas.microsoft.com/office/drawing/2014/main" id="{CF79AFA6-B5FA-416B-2DFD-E9BAAF9D6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74" y="1370389"/>
            <a:ext cx="4101607" cy="2484627"/>
          </a:xfrm>
          <a:prstGeom prst="rect">
            <a:avLst/>
          </a:prstGeom>
        </p:spPr>
      </p:pic>
      <p:pic>
        <p:nvPicPr>
          <p:cNvPr id="12" name="Picture 11" descr="A graph of data set up&#10;&#10;Description automatically generated with medium confidence">
            <a:extLst>
              <a:ext uri="{FF2B5EF4-FFF2-40B4-BE49-F238E27FC236}">
                <a16:creationId xmlns:a16="http://schemas.microsoft.com/office/drawing/2014/main" id="{ABED71DE-E3FA-269C-E791-8E427CB5D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595" y="1370389"/>
            <a:ext cx="4101607" cy="24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16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EC2AB-C247-6E04-5685-62DDBB28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32" y="1539452"/>
            <a:ext cx="3534300" cy="20901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6F0B6-3E57-362F-BD6F-3C08684E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8329232" cy="577800"/>
          </a:xfrm>
        </p:spPr>
        <p:txBody>
          <a:bodyPr/>
          <a:lstStyle/>
          <a:p>
            <a:r>
              <a:rPr lang="en-US"/>
              <a:t>Correlation-focused EDA</a:t>
            </a:r>
          </a:p>
        </p:txBody>
      </p:sp>
      <p:sp>
        <p:nvSpPr>
          <p:cNvPr id="8" name="Google Shape;507;p28">
            <a:extLst>
              <a:ext uri="{FF2B5EF4-FFF2-40B4-BE49-F238E27FC236}">
                <a16:creationId xmlns:a16="http://schemas.microsoft.com/office/drawing/2014/main" id="{A5F74CF2-E0F6-A780-8ABC-2F84E5BF7293}"/>
              </a:ext>
            </a:extLst>
          </p:cNvPr>
          <p:cNvSpPr txBox="1">
            <a:spLocks/>
          </p:cNvSpPr>
          <p:nvPr/>
        </p:nvSpPr>
        <p:spPr>
          <a:xfrm>
            <a:off x="5595765" y="3771021"/>
            <a:ext cx="2344811" cy="64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"/>
              <a:t>R-value: 0.944977</a:t>
            </a:r>
          </a:p>
          <a:p>
            <a:pPr marL="285750" indent="-285750"/>
            <a:endParaRPr lang="en"/>
          </a:p>
          <a:p>
            <a:pPr marL="285750" indent="-285750"/>
            <a:endParaRPr lang="en"/>
          </a:p>
        </p:txBody>
      </p:sp>
      <p:sp>
        <p:nvSpPr>
          <p:cNvPr id="9" name="Google Shape;507;p28">
            <a:extLst>
              <a:ext uri="{FF2B5EF4-FFF2-40B4-BE49-F238E27FC236}">
                <a16:creationId xmlns:a16="http://schemas.microsoft.com/office/drawing/2014/main" id="{75A32895-DB46-4E83-BAA0-E4F86B9B2C3F}"/>
              </a:ext>
            </a:extLst>
          </p:cNvPr>
          <p:cNvSpPr txBox="1">
            <a:spLocks/>
          </p:cNvSpPr>
          <p:nvPr/>
        </p:nvSpPr>
        <p:spPr>
          <a:xfrm>
            <a:off x="1189075" y="3771021"/>
            <a:ext cx="2344811" cy="64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"/>
              <a:t>R-value: 0.944823</a:t>
            </a:r>
          </a:p>
          <a:p>
            <a:pPr marL="285750" indent="-285750"/>
            <a:endParaRPr lang="en"/>
          </a:p>
          <a:p>
            <a:pPr marL="285750" indent="-285750"/>
            <a:endParaRPr lang="en"/>
          </a:p>
        </p:txBody>
      </p:sp>
      <p:pic>
        <p:nvPicPr>
          <p:cNvPr id="17" name="Picture 16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F401A4EA-1D84-502F-3A1A-C4AD8F2D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8" y="1370389"/>
            <a:ext cx="4023363" cy="2428225"/>
          </a:xfrm>
          <a:prstGeom prst="rect">
            <a:avLst/>
          </a:prstGeom>
        </p:spPr>
      </p:pic>
      <p:pic>
        <p:nvPicPr>
          <p:cNvPr id="4" name="Picture 3" descr="A graph showing a line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F1F2FCD-3071-975D-1786-303D21087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98" y="1370389"/>
            <a:ext cx="4108083" cy="2475383"/>
          </a:xfrm>
          <a:prstGeom prst="rect">
            <a:avLst/>
          </a:prstGeom>
        </p:spPr>
      </p:pic>
      <p:pic>
        <p:nvPicPr>
          <p:cNvPr id="6" name="Picture 5" descr="A graph showing a line of multicolored dots&#10;&#10;Description automatically generated">
            <a:extLst>
              <a:ext uri="{FF2B5EF4-FFF2-40B4-BE49-F238E27FC236}">
                <a16:creationId xmlns:a16="http://schemas.microsoft.com/office/drawing/2014/main" id="{3A6C8E49-1D58-48F2-B888-02701AAD2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98" y="1370390"/>
            <a:ext cx="4108083" cy="2460912"/>
          </a:xfrm>
          <a:prstGeom prst="rect">
            <a:avLst/>
          </a:prstGeom>
        </p:spPr>
      </p:pic>
      <p:pic>
        <p:nvPicPr>
          <p:cNvPr id="10" name="Picture 9" descr="A graph showing a rainbow of dots&#10;&#10;Description automatically generated with medium confidence">
            <a:extLst>
              <a:ext uri="{FF2B5EF4-FFF2-40B4-BE49-F238E27FC236}">
                <a16:creationId xmlns:a16="http://schemas.microsoft.com/office/drawing/2014/main" id="{4FD5A7BB-9B1E-9646-8642-49D984E75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654" y="1370389"/>
            <a:ext cx="4127833" cy="24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765EE-EB93-F55C-D26C-E34BD032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787D3-E815-F177-2586-774F9916D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red squares with white text&#10;&#10;Description automatically generated">
            <a:extLst>
              <a:ext uri="{FF2B5EF4-FFF2-40B4-BE49-F238E27FC236}">
                <a16:creationId xmlns:a16="http://schemas.microsoft.com/office/drawing/2014/main" id="{7F3C51F4-44DD-3FF6-C3CB-924173E9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82" y="440789"/>
            <a:ext cx="7027636" cy="42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6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EC2AB-C247-6E04-5685-62DDBB28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32" y="1539452"/>
            <a:ext cx="3534300" cy="20901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6F0B6-3E57-362F-BD6F-3C08684E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7055604" cy="577800"/>
          </a:xfrm>
        </p:spPr>
        <p:txBody>
          <a:bodyPr/>
          <a:lstStyle/>
          <a:p>
            <a:r>
              <a:rPr lang="en-US"/>
              <a:t>Exploring Correlations – Late Payments</a:t>
            </a:r>
          </a:p>
        </p:txBody>
      </p:sp>
      <p:sp>
        <p:nvSpPr>
          <p:cNvPr id="8" name="Google Shape;507;p28">
            <a:extLst>
              <a:ext uri="{FF2B5EF4-FFF2-40B4-BE49-F238E27FC236}">
                <a16:creationId xmlns:a16="http://schemas.microsoft.com/office/drawing/2014/main" id="{A5F74CF2-E0F6-A780-8ABC-2F84E5BF7293}"/>
              </a:ext>
            </a:extLst>
          </p:cNvPr>
          <p:cNvSpPr txBox="1">
            <a:spLocks/>
          </p:cNvSpPr>
          <p:nvPr/>
        </p:nvSpPr>
        <p:spPr>
          <a:xfrm>
            <a:off x="5595765" y="3771021"/>
            <a:ext cx="2344811" cy="64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"/>
              <a:t>R-value: 0.999981</a:t>
            </a:r>
          </a:p>
          <a:p>
            <a:pPr marL="285750" indent="-285750"/>
            <a:endParaRPr lang="en"/>
          </a:p>
          <a:p>
            <a:pPr marL="285750" indent="-285750"/>
            <a:endParaRPr lang="en"/>
          </a:p>
        </p:txBody>
      </p:sp>
      <p:sp>
        <p:nvSpPr>
          <p:cNvPr id="9" name="Google Shape;507;p28">
            <a:extLst>
              <a:ext uri="{FF2B5EF4-FFF2-40B4-BE49-F238E27FC236}">
                <a16:creationId xmlns:a16="http://schemas.microsoft.com/office/drawing/2014/main" id="{75A32895-DB46-4E83-BAA0-E4F86B9B2C3F}"/>
              </a:ext>
            </a:extLst>
          </p:cNvPr>
          <p:cNvSpPr txBox="1">
            <a:spLocks/>
          </p:cNvSpPr>
          <p:nvPr/>
        </p:nvSpPr>
        <p:spPr>
          <a:xfrm>
            <a:off x="1189075" y="3771021"/>
            <a:ext cx="2344811" cy="64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"/>
              <a:t>R-value: 0.999881</a:t>
            </a:r>
          </a:p>
          <a:p>
            <a:pPr marL="285750" indent="-285750"/>
            <a:endParaRPr lang="en"/>
          </a:p>
          <a:p>
            <a:pPr marL="285750" indent="-285750"/>
            <a:endParaRPr lang="en"/>
          </a:p>
        </p:txBody>
      </p:sp>
      <p:pic>
        <p:nvPicPr>
          <p:cNvPr id="17" name="Picture 16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F401A4EA-1D84-502F-3A1A-C4AD8F2D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7" y="1370388"/>
            <a:ext cx="4030122" cy="2432304"/>
          </a:xfrm>
          <a:prstGeom prst="rect">
            <a:avLst/>
          </a:prstGeom>
        </p:spPr>
      </p:pic>
      <p:pic>
        <p:nvPicPr>
          <p:cNvPr id="19" name="Picture 18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582C8492-DE16-0B45-0EE5-E96E5D7A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488" y="1370389"/>
            <a:ext cx="4023363" cy="24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07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8EA052-0E78-8DA5-5DCB-51A20854F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643FB-C1C5-35F2-E62A-7B1DF340D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7488312" cy="577800"/>
          </a:xfrm>
        </p:spPr>
        <p:txBody>
          <a:bodyPr/>
          <a:lstStyle/>
          <a:p>
            <a:r>
              <a:rPr lang="en-US"/>
              <a:t>Exploring Correlations – Full Dataset</a:t>
            </a:r>
          </a:p>
        </p:txBody>
      </p:sp>
      <p:pic>
        <p:nvPicPr>
          <p:cNvPr id="5" name="Picture 4" descr="A graph with a line graph and a chart with text&#10;&#10;Description automatically generated with medium confidence">
            <a:extLst>
              <a:ext uri="{FF2B5EF4-FFF2-40B4-BE49-F238E27FC236}">
                <a16:creationId xmlns:a16="http://schemas.microsoft.com/office/drawing/2014/main" id="{74153DC3-C3B7-4A27-2A90-6547F147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5" y="1381125"/>
            <a:ext cx="3950299" cy="2381250"/>
          </a:xfrm>
          <a:prstGeom prst="rect">
            <a:avLst/>
          </a:prstGeom>
        </p:spPr>
      </p:pic>
      <p:pic>
        <p:nvPicPr>
          <p:cNvPr id="9" name="Picture 8" descr="A graph with a line graph and text&#10;&#10;Description automatically generated with medium confidence">
            <a:extLst>
              <a:ext uri="{FF2B5EF4-FFF2-40B4-BE49-F238E27FC236}">
                <a16:creationId xmlns:a16="http://schemas.microsoft.com/office/drawing/2014/main" id="{97ACCBDD-2FEA-85AF-6173-4C1B02886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24" y="1381125"/>
            <a:ext cx="3956051" cy="2391439"/>
          </a:xfrm>
          <a:prstGeom prst="rect">
            <a:avLst/>
          </a:prstGeom>
        </p:spPr>
      </p:pic>
      <p:sp>
        <p:nvSpPr>
          <p:cNvPr id="10" name="Google Shape;507;p28">
            <a:extLst>
              <a:ext uri="{FF2B5EF4-FFF2-40B4-BE49-F238E27FC236}">
                <a16:creationId xmlns:a16="http://schemas.microsoft.com/office/drawing/2014/main" id="{786C2670-4436-EC1D-E3A1-FC9B48F4049E}"/>
              </a:ext>
            </a:extLst>
          </p:cNvPr>
          <p:cNvSpPr txBox="1">
            <a:spLocks/>
          </p:cNvSpPr>
          <p:nvPr/>
        </p:nvSpPr>
        <p:spPr>
          <a:xfrm>
            <a:off x="5595765" y="3771021"/>
            <a:ext cx="2344811" cy="64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"/>
              <a:t>R-value: 0.998025</a:t>
            </a:r>
          </a:p>
          <a:p>
            <a:pPr marL="285750" indent="-285750"/>
            <a:endParaRPr lang="en"/>
          </a:p>
        </p:txBody>
      </p:sp>
      <p:sp>
        <p:nvSpPr>
          <p:cNvPr id="11" name="Google Shape;507;p28">
            <a:extLst>
              <a:ext uri="{FF2B5EF4-FFF2-40B4-BE49-F238E27FC236}">
                <a16:creationId xmlns:a16="http://schemas.microsoft.com/office/drawing/2014/main" id="{4A9A99ED-5556-38DB-30C6-F9AB1BF43C82}"/>
              </a:ext>
            </a:extLst>
          </p:cNvPr>
          <p:cNvSpPr txBox="1">
            <a:spLocks/>
          </p:cNvSpPr>
          <p:nvPr/>
        </p:nvSpPr>
        <p:spPr>
          <a:xfrm>
            <a:off x="1240207" y="3736602"/>
            <a:ext cx="2344811" cy="64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None/>
            </a:pPr>
            <a:r>
              <a:rPr lang="en"/>
              <a:t>R-value: 0.999263</a:t>
            </a:r>
          </a:p>
          <a:p>
            <a:pPr marL="285750" indent="-285750"/>
            <a:endParaRPr lang="en"/>
          </a:p>
          <a:p>
            <a:pPr marL="285750" indent="-285750"/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6226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765EE-EB93-F55C-D26C-E34BD032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787D3-E815-F177-2586-774F9916D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CB69A41D-F291-9E28-F34C-D2A15C09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64" y="295956"/>
            <a:ext cx="7639073" cy="45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276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The variables predicted to be similar are indeed similar for both the late payments and the full dataset.</a:t>
            </a:r>
          </a:p>
          <a:p>
            <a:pPr marL="742950" lvl="1" indent="-285750"/>
            <a:r>
              <a:rPr lang="en"/>
              <a:t>However, the graphing indicates that the correlation is unusually strong for the late payments.</a:t>
            </a:r>
          </a:p>
          <a:p>
            <a:pPr marL="285750" indent="-285750"/>
            <a:endParaRPr lang="en"/>
          </a:p>
          <a:p>
            <a:pPr marL="285750" indent="-285750"/>
            <a:r>
              <a:rPr lang="en"/>
              <a:t>According to the R-values and the heatmap matrices, there are similar correlations between most variables between the late payments and the full dataset.</a:t>
            </a:r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16965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#3 Conclusions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Money outline">
            <a:extLst>
              <a:ext uri="{FF2B5EF4-FFF2-40B4-BE49-F238E27FC236}">
                <a16:creationId xmlns:a16="http://schemas.microsoft.com/office/drawing/2014/main" id="{A40C9B80-C03C-7362-D35D-D8B5DC592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0205" y="1219750"/>
            <a:ext cx="1117318" cy="1117318"/>
          </a:xfrm>
          <a:prstGeom prst="rect">
            <a:avLst/>
          </a:prstGeom>
        </p:spPr>
      </p:pic>
      <p:pic>
        <p:nvPicPr>
          <p:cNvPr id="5" name="Graphic 4" descr="Linear Graph outline">
            <a:extLst>
              <a:ext uri="{FF2B5EF4-FFF2-40B4-BE49-F238E27FC236}">
                <a16:creationId xmlns:a16="http://schemas.microsoft.com/office/drawing/2014/main" id="{AD7358FE-4D29-75A2-F67A-9093F83BE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2486" y="410598"/>
            <a:ext cx="995037" cy="9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85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5" y="1284807"/>
            <a:ext cx="5698627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There are subgroups we can break the data into that can help banks more accurately tell when a customer might make a late payment. </a:t>
            </a:r>
          </a:p>
          <a:p>
            <a:pPr lvl="1">
              <a:lnSpc>
                <a:spcPct val="114999"/>
              </a:lnSpc>
            </a:pPr>
            <a:r>
              <a:rPr lang="en"/>
              <a:t>If we can find these subgroups, the bank can adjust the loan amounts as needed to cut down losses and minimize risk</a:t>
            </a:r>
          </a:p>
          <a:p>
            <a:pPr marL="285750" indent="-285750"/>
            <a:endParaRPr lang="en"/>
          </a:p>
          <a:p>
            <a:pPr marL="285750" indent="-285750"/>
            <a:endParaRPr lang="en"/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#4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Money outline">
            <a:extLst>
              <a:ext uri="{FF2B5EF4-FFF2-40B4-BE49-F238E27FC236}">
                <a16:creationId xmlns:a16="http://schemas.microsoft.com/office/drawing/2014/main" id="{A40C9B80-C03C-7362-D35D-D8B5DC592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0205" y="1219750"/>
            <a:ext cx="1117318" cy="1117318"/>
          </a:xfrm>
          <a:prstGeom prst="rect">
            <a:avLst/>
          </a:prstGeom>
        </p:spPr>
      </p:pic>
      <p:pic>
        <p:nvPicPr>
          <p:cNvPr id="5" name="Graphic 4" descr="Linear Graph outline">
            <a:extLst>
              <a:ext uri="{FF2B5EF4-FFF2-40B4-BE49-F238E27FC236}">
                <a16:creationId xmlns:a16="http://schemas.microsoft.com/office/drawing/2014/main" id="{AD7358FE-4D29-75A2-F67A-9093F83BE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2486" y="410598"/>
            <a:ext cx="995037" cy="9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01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6F341F-BA15-D701-5DD7-E995FBD54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028" y="2281014"/>
            <a:ext cx="2152500" cy="577800"/>
          </a:xfrm>
        </p:spPr>
        <p:txBody>
          <a:bodyPr/>
          <a:lstStyle/>
          <a:p>
            <a:r>
              <a:rPr lang="en-US"/>
              <a:t>Narrowing the dataset to late payments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779917-3566-C5A0-965A-455D331A19A9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40828" y="1219859"/>
            <a:ext cx="2308971" cy="577800"/>
          </a:xfrm>
        </p:spPr>
        <p:txBody>
          <a:bodyPr/>
          <a:lstStyle/>
          <a:p>
            <a:r>
              <a:rPr lang="en-US"/>
              <a:t>Filtering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7D4002-D45B-193E-0465-28180350C301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3728449" y="2324559"/>
            <a:ext cx="1974427" cy="577800"/>
          </a:xfrm>
        </p:spPr>
        <p:txBody>
          <a:bodyPr/>
          <a:lstStyle/>
          <a:p>
            <a:r>
              <a:rPr lang="en-US"/>
              <a:t>Understanding how loan status was distributed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24AECAC-DC2F-8D36-967B-0265A52D648C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3674012" y="1219860"/>
            <a:ext cx="3038314" cy="577800"/>
          </a:xfrm>
        </p:spPr>
        <p:txBody>
          <a:bodyPr/>
          <a:lstStyle/>
          <a:p>
            <a:r>
              <a:rPr lang="en-US"/>
              <a:t>Histograms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AB3F45-0E56-18B6-FE1B-5650860F933F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sz="4000"/>
              <a:t>EDA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58BF8E8-BB66-7FFF-24DF-7011425A783D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541157" y="3162249"/>
            <a:ext cx="5732054" cy="577800"/>
          </a:xfrm>
        </p:spPr>
        <p:txBody>
          <a:bodyPr/>
          <a:lstStyle/>
          <a:p>
            <a:r>
              <a:rPr lang="en-US"/>
              <a:t>Correcting Data Types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684C054-271D-2019-0709-25F43F16845D}"/>
              </a:ext>
            </a:extLst>
          </p:cNvPr>
          <p:cNvSpPr>
            <a:spLocks noGrp="1"/>
          </p:cNvSpPr>
          <p:nvPr>
            <p:ph type="ctrTitle" idx="13"/>
          </p:nvPr>
        </p:nvSpPr>
        <p:spPr>
          <a:xfrm>
            <a:off x="618185" y="3822762"/>
            <a:ext cx="4231343" cy="577800"/>
          </a:xfrm>
        </p:spPr>
        <p:txBody>
          <a:bodyPr/>
          <a:lstStyle/>
          <a:p>
            <a:r>
              <a:rPr lang="en-US"/>
              <a:t>Ensuring the data is read properly by R</a:t>
            </a:r>
          </a:p>
        </p:txBody>
      </p:sp>
    </p:spTree>
    <p:extLst>
      <p:ext uri="{BB962C8B-B14F-4D97-AF65-F5344CB8AC3E}">
        <p14:creationId xmlns:p14="http://schemas.microsoft.com/office/powerpoint/2010/main" val="3365035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/>
              <a:t>Testing</a:t>
            </a:r>
          </a:p>
        </p:txBody>
      </p:sp>
      <p:sp>
        <p:nvSpPr>
          <p:cNvPr id="701" name="Google Shape;701;p33"/>
          <p:cNvSpPr txBox="1">
            <a:spLocks noGrp="1"/>
          </p:cNvSpPr>
          <p:nvPr>
            <p:ph type="ctrTitle" idx="4294967295"/>
          </p:nvPr>
        </p:nvSpPr>
        <p:spPr>
          <a:xfrm>
            <a:off x="5038879" y="1930348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800"/>
              <a:t>Put data into scaled matrix</a:t>
            </a:r>
            <a:endParaRPr sz="1800"/>
          </a:p>
        </p:txBody>
      </p:sp>
      <p:sp>
        <p:nvSpPr>
          <p:cNvPr id="703" name="Google Shape;703;p33"/>
          <p:cNvSpPr/>
          <p:nvPr/>
        </p:nvSpPr>
        <p:spPr>
          <a:xfrm>
            <a:off x="5686467" y="136018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ctrTitle" idx="4294967295"/>
          </p:nvPr>
        </p:nvSpPr>
        <p:spPr>
          <a:xfrm>
            <a:off x="5039936" y="4394889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800"/>
              <a:t>Analyze</a:t>
            </a:r>
            <a:br>
              <a:rPr lang="en" sz="1800"/>
            </a:br>
            <a:r>
              <a:rPr lang="en" sz="1800"/>
              <a:t>Output</a:t>
            </a:r>
            <a:endParaRPr lang="en-US"/>
          </a:p>
        </p:txBody>
      </p:sp>
      <p:sp>
        <p:nvSpPr>
          <p:cNvPr id="706" name="Google Shape;706;p33"/>
          <p:cNvSpPr/>
          <p:nvPr/>
        </p:nvSpPr>
        <p:spPr>
          <a:xfrm>
            <a:off x="5683789" y="3862078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3"/>
          <p:cNvSpPr txBox="1">
            <a:spLocks noGrp="1"/>
          </p:cNvSpPr>
          <p:nvPr>
            <p:ph type="ctrTitle" idx="4294967295"/>
          </p:nvPr>
        </p:nvSpPr>
        <p:spPr>
          <a:xfrm>
            <a:off x="5035143" y="3131800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800"/>
              <a:t>Perform</a:t>
            </a:r>
            <a:br>
              <a:rPr lang="en" sz="1800"/>
            </a:br>
            <a:r>
              <a:rPr lang="en" sz="1800"/>
              <a:t>clustering</a:t>
            </a:r>
            <a:endParaRPr sz="1800"/>
          </a:p>
        </p:txBody>
      </p:sp>
      <p:sp>
        <p:nvSpPr>
          <p:cNvPr id="709" name="Google Shape;709;p33"/>
          <p:cNvSpPr/>
          <p:nvPr/>
        </p:nvSpPr>
        <p:spPr>
          <a:xfrm>
            <a:off x="5682732" y="258778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56CDB346-601E-4BDB-4BA6-CB3FF9AA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47" y="2630868"/>
            <a:ext cx="4572000" cy="673645"/>
          </a:xfrm>
          <a:prstGeom prst="rect">
            <a:avLst/>
          </a:prstGeom>
        </p:spPr>
      </p:pic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F634DB8A-67F3-63D5-7497-0DEC290E0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47" y="1327250"/>
            <a:ext cx="4572000" cy="925437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754A4688-1B32-B30C-281B-036CD9AB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47" y="3507757"/>
            <a:ext cx="4572000" cy="15345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25EDDF-228E-7BC6-88E2-BA94930BD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22" y="1394748"/>
            <a:ext cx="4732819" cy="3749630"/>
          </a:xfrm>
        </p:spPr>
        <p:txBody>
          <a:bodyPr/>
          <a:lstStyle/>
          <a:p>
            <a:r>
              <a:rPr lang="en-US"/>
              <a:t>Isabella McCoy: Final Editor – Paper</a:t>
            </a:r>
          </a:p>
          <a:p>
            <a:r>
              <a:rPr lang="en-US"/>
              <a:t>Grady Smith: Final Editor – Presentation</a:t>
            </a:r>
          </a:p>
          <a:p>
            <a:r>
              <a:rPr lang="en-US"/>
              <a:t>Abe Archer: Scribe</a:t>
            </a:r>
          </a:p>
          <a:p>
            <a:r>
              <a:rPr lang="en-US"/>
              <a:t>Kennedy Maloney: Team Lead</a:t>
            </a:r>
          </a:p>
          <a:p>
            <a:endParaRPr lang="en-US">
              <a:latin typeface="Arial"/>
              <a:cs typeface="Arial"/>
            </a:endParaRPr>
          </a:p>
          <a:p>
            <a:r>
              <a:rPr lang="en-US">
                <a:latin typeface="Maven Pro SemiBold"/>
                <a:cs typeface="Arial"/>
              </a:rPr>
              <a:t>Key variables we examined</a:t>
            </a:r>
            <a:endParaRPr lang="en-US">
              <a:solidFill>
                <a:srgbClr val="1A5E8F"/>
              </a:solidFill>
              <a:latin typeface="Maven Pro SemiBold"/>
              <a:cs typeface="Arial"/>
            </a:endParaRPr>
          </a:p>
          <a:p>
            <a:pPr lvl="1">
              <a:lnSpc>
                <a:spcPct val="114999"/>
              </a:lnSpc>
            </a:pPr>
            <a:r>
              <a:rPr lang="en-US" sz="1200">
                <a:latin typeface="Maven Pro SemiBold"/>
                <a:cs typeface="Arial"/>
              </a:rPr>
              <a:t>Isabella: installment, </a:t>
            </a:r>
            <a:r>
              <a:rPr lang="en-US" sz="1200" err="1">
                <a:latin typeface="Maven Pro SemiBold"/>
                <a:cs typeface="Arial"/>
              </a:rPr>
              <a:t>loan_amnt</a:t>
            </a:r>
            <a:r>
              <a:rPr lang="en-US" sz="1200">
                <a:latin typeface="Maven Pro SemiBold"/>
                <a:cs typeface="Arial"/>
              </a:rPr>
              <a:t>, </a:t>
            </a:r>
            <a:r>
              <a:rPr lang="en-US" sz="1200" err="1">
                <a:latin typeface="Maven Pro SemiBold"/>
                <a:cs typeface="Arial"/>
              </a:rPr>
              <a:t>funded_amnt</a:t>
            </a:r>
            <a:endParaRPr lang="en-US" sz="1200" err="1">
              <a:solidFill>
                <a:srgbClr val="1A5E8F"/>
              </a:solidFill>
              <a:latin typeface="Maven Pro SemiBold"/>
              <a:cs typeface="Arial"/>
            </a:endParaRPr>
          </a:p>
          <a:p>
            <a:pPr lvl="1">
              <a:lnSpc>
                <a:spcPct val="114999"/>
              </a:lnSpc>
            </a:pPr>
            <a:r>
              <a:rPr lang="en-US" sz="1200">
                <a:latin typeface="Maven Pro SemiBold"/>
                <a:cs typeface="Arial"/>
              </a:rPr>
              <a:t>Grady: </a:t>
            </a:r>
            <a:r>
              <a:rPr lang="en-US" sz="1200" err="1">
                <a:latin typeface="Maven Pro SemiBold"/>
                <a:cs typeface="Arial"/>
              </a:rPr>
              <a:t>acc_now_delinq</a:t>
            </a:r>
            <a:r>
              <a:rPr lang="en-US" sz="1200">
                <a:latin typeface="Maven Pro SemiBold"/>
                <a:cs typeface="Arial"/>
              </a:rPr>
              <a:t>, </a:t>
            </a:r>
            <a:r>
              <a:rPr lang="en-US" sz="1200" err="1">
                <a:latin typeface="Maven Pro SemiBold"/>
                <a:cs typeface="Arial"/>
              </a:rPr>
              <a:t>out_prncp</a:t>
            </a:r>
            <a:r>
              <a:rPr lang="en-US" sz="1200">
                <a:latin typeface="Maven Pro SemiBold"/>
                <a:cs typeface="Arial"/>
              </a:rPr>
              <a:t>, </a:t>
            </a:r>
            <a:r>
              <a:rPr lang="en-US" sz="1200" err="1">
                <a:latin typeface="Maven Pro SemiBold"/>
                <a:cs typeface="Arial"/>
              </a:rPr>
              <a:t>annual_inc</a:t>
            </a:r>
            <a:endParaRPr lang="en-US" sz="1200">
              <a:solidFill>
                <a:srgbClr val="1A5E8F"/>
              </a:solidFill>
              <a:latin typeface="Maven Pro SemiBold"/>
              <a:cs typeface="Arial"/>
            </a:endParaRPr>
          </a:p>
          <a:p>
            <a:pPr lvl="1">
              <a:lnSpc>
                <a:spcPct val="114999"/>
              </a:lnSpc>
            </a:pPr>
            <a:r>
              <a:rPr lang="en-US" sz="1200">
                <a:latin typeface="Maven Pro SemiBold"/>
                <a:cs typeface="Arial"/>
              </a:rPr>
              <a:t>Abe: Interest</a:t>
            </a:r>
            <a:endParaRPr lang="en-US" sz="1200">
              <a:solidFill>
                <a:srgbClr val="1A5E8F"/>
              </a:solidFill>
              <a:latin typeface="Maven Pro SemiBold"/>
              <a:cs typeface="Arial"/>
            </a:endParaRPr>
          </a:p>
          <a:p>
            <a:pPr lvl="1">
              <a:lnSpc>
                <a:spcPct val="114999"/>
              </a:lnSpc>
            </a:pPr>
            <a:r>
              <a:rPr lang="en-US" sz="1200">
                <a:latin typeface="Maven Pro SemiBold"/>
                <a:cs typeface="Arial"/>
              </a:rPr>
              <a:t>Kennedy: </a:t>
            </a:r>
            <a:r>
              <a:rPr lang="en-US" sz="1200" err="1">
                <a:latin typeface="Maven Pro SemiBold"/>
                <a:cs typeface="Arial"/>
              </a:rPr>
              <a:t>dti</a:t>
            </a:r>
            <a:r>
              <a:rPr lang="en-US" sz="1200">
                <a:latin typeface="Maven Pro SemiBold"/>
                <a:cs typeface="Arial"/>
              </a:rPr>
              <a:t>, </a:t>
            </a:r>
            <a:r>
              <a:rPr lang="en-US" sz="1200" err="1">
                <a:latin typeface="Maven Pro SemiBold"/>
                <a:cs typeface="Arial"/>
              </a:rPr>
              <a:t>annual_inc</a:t>
            </a:r>
            <a:r>
              <a:rPr lang="en-US" sz="1200">
                <a:latin typeface="Maven Pro SemiBold"/>
                <a:cs typeface="Arial"/>
              </a:rPr>
              <a:t>, </a:t>
            </a:r>
            <a:r>
              <a:rPr lang="en-US" sz="1200" err="1">
                <a:latin typeface="Maven Pro SemiBold"/>
                <a:cs typeface="Arial"/>
              </a:rPr>
              <a:t>loan_amnt</a:t>
            </a:r>
            <a:endParaRPr lang="en-US" err="1">
              <a:latin typeface="Maven Pro SemiBold"/>
            </a:endParaRPr>
          </a:p>
          <a:p>
            <a:pPr lvl="1">
              <a:lnSpc>
                <a:spcPct val="114999"/>
              </a:lnSpc>
            </a:pPr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DBF1E-3D60-B640-A1E4-53191D518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6B8DB-BFCA-1DD9-C170-2505758063D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0595" y="1191013"/>
            <a:ext cx="3908700" cy="3032371"/>
          </a:xfrm>
        </p:spPr>
        <p:txBody>
          <a:bodyPr/>
          <a:lstStyle/>
          <a:p>
            <a:pPr marL="165100" indent="0">
              <a:buNone/>
            </a:pPr>
            <a:endParaRPr lang="en-US" sz="1200" dirty="0">
              <a:solidFill>
                <a:schemeClr val="bg1"/>
              </a:solidFill>
              <a:latin typeface="Maven Pro SemiBold"/>
            </a:endParaRPr>
          </a:p>
          <a:p>
            <a:r>
              <a:rPr lang="en-US" dirty="0">
                <a:solidFill>
                  <a:schemeClr val="bg1"/>
                </a:solidFill>
                <a:latin typeface="Maven Pro SemiBold"/>
                <a:cs typeface="Arial"/>
              </a:rPr>
              <a:t>Structure:</a:t>
            </a:r>
          </a:p>
          <a:p>
            <a:pPr lvl="1">
              <a:lnSpc>
                <a:spcPct val="114999"/>
              </a:lnSpc>
            </a:pPr>
            <a:r>
              <a:rPr lang="en-US" sz="1200" dirty="0">
                <a:solidFill>
                  <a:schemeClr val="bg1"/>
                </a:solidFill>
                <a:latin typeface="Maven Pro SemiBold"/>
                <a:cs typeface="Arial"/>
              </a:rPr>
              <a:t>Met Mondays at 2:00 outside of class</a:t>
            </a:r>
          </a:p>
          <a:p>
            <a:pPr lvl="1">
              <a:lnSpc>
                <a:spcPct val="114999"/>
              </a:lnSpc>
            </a:pPr>
            <a:r>
              <a:rPr lang="en-US" sz="1200" dirty="0">
                <a:solidFill>
                  <a:schemeClr val="bg1"/>
                </a:solidFill>
                <a:latin typeface="Maven Pro SemiBold"/>
                <a:cs typeface="Arial"/>
              </a:rPr>
              <a:t>Used areas of expertise to determine what types of test we ran and what we studied</a:t>
            </a:r>
          </a:p>
          <a:p>
            <a:pPr lvl="1">
              <a:lnSpc>
                <a:spcPct val="114999"/>
              </a:lnSpc>
            </a:pPr>
            <a:r>
              <a:rPr lang="en-US" sz="1200" dirty="0">
                <a:solidFill>
                  <a:schemeClr val="bg1"/>
                </a:solidFill>
                <a:latin typeface="Maven Pro SemiBold"/>
                <a:cs typeface="Arial"/>
              </a:rPr>
              <a:t>Updated each other on progress after each presentation in class</a:t>
            </a:r>
            <a:endParaRPr lang="en-US" dirty="0">
              <a:solidFill>
                <a:schemeClr val="bg1"/>
              </a:solidFill>
              <a:latin typeface="Maven Pro SemiBold"/>
              <a:cs typeface="Arial"/>
            </a:endParaRPr>
          </a:p>
          <a:p>
            <a:pPr lvl="1">
              <a:lnSpc>
                <a:spcPct val="114999"/>
              </a:lnSpc>
            </a:pPr>
            <a:endParaRPr lang="en-US" sz="1200" dirty="0"/>
          </a:p>
          <a:p>
            <a:pPr lvl="1">
              <a:lnSpc>
                <a:spcPct val="114999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150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>
            <a:spLocks noGrp="1"/>
          </p:cNvSpPr>
          <p:nvPr>
            <p:ph type="ctrTitle" idx="8"/>
          </p:nvPr>
        </p:nvSpPr>
        <p:spPr>
          <a:xfrm>
            <a:off x="621630" y="994999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/>
              <a:t>Hypothesis # 4 </a:t>
            </a:r>
            <a:br>
              <a:rPr lang="en" sz="4000"/>
            </a:br>
            <a:r>
              <a:rPr lang="en" sz="4000"/>
              <a:t>Conclusions</a:t>
            </a:r>
            <a:endParaRPr lang="en-US" sz="4000"/>
          </a:p>
        </p:txBody>
      </p:sp>
      <p:sp>
        <p:nvSpPr>
          <p:cNvPr id="603" name="Google Shape;603;p30"/>
          <p:cNvSpPr txBox="1">
            <a:spLocks noGrp="1"/>
          </p:cNvSpPr>
          <p:nvPr>
            <p:ph type="ctrTitle" idx="4"/>
          </p:nvPr>
        </p:nvSpPr>
        <p:spPr>
          <a:xfrm>
            <a:off x="724606" y="313639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Interpretation</a:t>
            </a:r>
          </a:p>
        </p:txBody>
      </p:sp>
      <p:sp>
        <p:nvSpPr>
          <p:cNvPr id="605" name="Google Shape;605;p30"/>
          <p:cNvSpPr txBox="1">
            <a:spLocks noGrp="1"/>
          </p:cNvSpPr>
          <p:nvPr>
            <p:ph type="ctrTitle"/>
          </p:nvPr>
        </p:nvSpPr>
        <p:spPr>
          <a:xfrm>
            <a:off x="724606" y="139086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1"/>
          </p:nvPr>
        </p:nvSpPr>
        <p:spPr>
          <a:xfrm>
            <a:off x="373489" y="1942932"/>
            <a:ext cx="2583535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Even with significant computing power, the clustering took on average around 15 minutes to run</a:t>
            </a:r>
          </a:p>
        </p:txBody>
      </p:sp>
      <p:sp>
        <p:nvSpPr>
          <p:cNvPr id="608" name="Google Shape;608;p30"/>
          <p:cNvSpPr txBox="1">
            <a:spLocks noGrp="1"/>
          </p:cNvSpPr>
          <p:nvPr>
            <p:ph type="subTitle" idx="5"/>
          </p:nvPr>
        </p:nvSpPr>
        <p:spPr>
          <a:xfrm>
            <a:off x="622906" y="3662308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The clustering confirmed what the date already showed</a:t>
            </a:r>
          </a:p>
        </p:txBody>
      </p:sp>
      <p:sp>
        <p:nvSpPr>
          <p:cNvPr id="610" name="Google Shape;610;p30"/>
          <p:cNvSpPr/>
          <p:nvPr/>
        </p:nvSpPr>
        <p:spPr>
          <a:xfrm>
            <a:off x="3039301" y="192323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3031831" y="3622988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3" name="Google Shape;623;p30"/>
          <p:cNvGrpSpPr/>
          <p:nvPr/>
        </p:nvGrpSpPr>
        <p:grpSpPr>
          <a:xfrm>
            <a:off x="3151639" y="3739480"/>
            <a:ext cx="484364" cy="484405"/>
            <a:chOff x="4890434" y="4287389"/>
            <a:chExt cx="345997" cy="346029"/>
          </a:xfrm>
        </p:grpSpPr>
        <p:sp>
          <p:nvSpPr>
            <p:cNvPr id="624" name="Google Shape;624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0"/>
          <p:cNvGrpSpPr/>
          <p:nvPr/>
        </p:nvGrpSpPr>
        <p:grpSpPr>
          <a:xfrm>
            <a:off x="3159336" y="2039613"/>
            <a:ext cx="483826" cy="491133"/>
            <a:chOff x="4874902" y="3808799"/>
            <a:chExt cx="345615" cy="350835"/>
          </a:xfrm>
        </p:grpSpPr>
        <p:sp>
          <p:nvSpPr>
            <p:cNvPr id="638" name="Google Shape;638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9BADDCC-AEFB-656A-AF06-50E10900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59" y="642707"/>
            <a:ext cx="3182471" cy="1829822"/>
          </a:xfrm>
          <a:prstGeom prst="rect">
            <a:avLst/>
          </a:prstGeom>
        </p:spPr>
      </p:pic>
      <p:pic>
        <p:nvPicPr>
          <p:cNvPr id="12" name="Picture 11" descr="A graph of a distribution of loan status&#10;&#10;Description automatically generated">
            <a:extLst>
              <a:ext uri="{FF2B5EF4-FFF2-40B4-BE49-F238E27FC236}">
                <a16:creationId xmlns:a16="http://schemas.microsoft.com/office/drawing/2014/main" id="{A35117A9-927E-B841-2310-712AEAB3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016" y="2571376"/>
            <a:ext cx="2946556" cy="233904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780336" y="50278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Putting it all together</a:t>
            </a:r>
          </a:p>
        </p:txBody>
      </p:sp>
      <p:graphicFrame>
        <p:nvGraphicFramePr>
          <p:cNvPr id="1243" name="Google Shape;1243;p44"/>
          <p:cNvGraphicFramePr/>
          <p:nvPr>
            <p:extLst>
              <p:ext uri="{D42A27DB-BD31-4B8C-83A1-F6EECF244321}">
                <p14:modId xmlns:p14="http://schemas.microsoft.com/office/powerpoint/2010/main" val="3642851016"/>
              </p:ext>
            </p:extLst>
          </p:nvPr>
        </p:nvGraphicFramePr>
        <p:xfrm>
          <a:off x="1010951" y="1284869"/>
          <a:ext cx="6891271" cy="3402388"/>
        </p:xfrm>
        <a:graphic>
          <a:graphicData uri="http://schemas.openxmlformats.org/drawingml/2006/table">
            <a:tbl>
              <a:tblPr>
                <a:noFill/>
                <a:tableStyleId>{0A3F8F78-D009-4147-8630-87901D70918A}</a:tableStyleId>
              </a:tblPr>
              <a:tblGrid>
                <a:gridCol w="2344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9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73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noProof="0">
                          <a:solidFill>
                            <a:schemeClr val="lt1"/>
                          </a:solidFill>
                          <a:latin typeface="Maven Pro SemiBold"/>
                        </a:rPr>
                        <a:t>Team Member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 SemiBold"/>
                          <a:ea typeface="Maven Pro"/>
                          <a:cs typeface="Maven Pro"/>
                        </a:rPr>
                        <a:t>Hypothesis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</a:rPr>
                        <a:t>Rejected/Accepted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</a:rPr>
                        <a:t>Isabella</a:t>
                      </a:r>
                      <a:endParaRPr lang="en" sz="200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</a:rPr>
                        <a:t>Similar variable correlation</a:t>
                      </a:r>
                      <a:endParaRPr lang="en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</a:rPr>
                        <a:t>Accepted</a:t>
                      </a:r>
                      <a:endParaRPr lang="en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tx2"/>
                          </a:solidFill>
                          <a:latin typeface="Share Tech"/>
                          <a:ea typeface="Share Tech"/>
                          <a:cs typeface="Share Tech"/>
                        </a:rPr>
                        <a:t>Grady</a:t>
                      </a:r>
                      <a:endParaRPr lang="en" sz="2000">
                        <a:solidFill>
                          <a:schemeClr val="tx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</a:rPr>
                        <a:t>Annual Income and Delinquent Accounts</a:t>
                      </a:r>
                      <a:endParaRPr lang="en" sz="1200" err="1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</a:rPr>
                        <a:t>Rejected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</a:rPr>
                        <a:t>Abe</a:t>
                      </a:r>
                      <a:endParaRPr sz="200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</a:rPr>
                        <a:t>Annual Income and Interest</a:t>
                      </a:r>
                      <a:endParaRPr lang="en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</a:rPr>
                        <a:t>Rejected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3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Share Tech"/>
                          <a:ea typeface="Share Tech"/>
                          <a:cs typeface="Share Tech"/>
                        </a:rPr>
                        <a:t>Kennedy</a:t>
                      </a:r>
                      <a:endParaRPr lang="en" sz="2000">
                        <a:solidFill>
                          <a:schemeClr val="accent6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accent1">
                          <a:alpha val="0"/>
                        </a:schemeClr>
                      </a:solidFill>
                    </a:lnL>
                    <a:lnR w="9524">
                      <a:solidFill>
                        <a:schemeClr val="accent1">
                          <a:alpha val="0"/>
                        </a:schemeClr>
                      </a:solidFill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accent1"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</a:rPr>
                        <a:t>Late payment subgroups</a:t>
                      </a:r>
                      <a:endParaRPr lang="en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accent1">
                          <a:alpha val="0"/>
                        </a:scheme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</a:rPr>
                        <a:t>Rejected</a:t>
                      </a:r>
                      <a:endParaRPr lang="en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9868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8AA4-3D33-2EEE-7EE5-982FFD1AE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30" y="1506501"/>
            <a:ext cx="4045200" cy="14823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What should the bank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B776B-B5E3-F693-1329-356C90643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13" y="2852771"/>
            <a:ext cx="4409634" cy="1235100"/>
          </a:xfrm>
        </p:spPr>
        <p:txBody>
          <a:bodyPr/>
          <a:lstStyle/>
          <a:p>
            <a:r>
              <a:rPr lang="en-US"/>
              <a:t>Our best advice moving forward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A936A-8E37-8FA8-6137-9351F691872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56674" y="1055379"/>
            <a:ext cx="3837000" cy="36951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Create </a:t>
            </a:r>
            <a:r>
              <a:rPr lang="en-US" dirty="0">
                <a:solidFill>
                  <a:schemeClr val="accent3"/>
                </a:solidFill>
              </a:rPr>
              <a:t>key variable profiles</a:t>
            </a:r>
            <a:r>
              <a:rPr lang="en-US" dirty="0"/>
              <a:t> when determining if a current loan customer will pay late: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Prioritize similar variables when examining late payments like funded amount and loan amount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Include Debt to Income ratio and add </a:t>
            </a:r>
            <a:r>
              <a:rPr lang="en-US" sz="1500" dirty="0"/>
              <a:t>proportion of the loan currently paid column</a:t>
            </a:r>
          </a:p>
          <a:p>
            <a:pPr lvl="1">
              <a:lnSpc>
                <a:spcPct val="114999"/>
              </a:lnSpc>
            </a:pPr>
            <a:r>
              <a:rPr lang="en-US" sz="1500" dirty="0"/>
              <a:t>Separate these profiles into late by 16-30 days and 31-120 days as indicated by clustering</a:t>
            </a:r>
          </a:p>
          <a:p>
            <a:pPr>
              <a:lnSpc>
                <a:spcPct val="114999"/>
              </a:lnSpc>
            </a:pPr>
            <a:endParaRPr lang="en-US" sz="1900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3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4"/>
          <p:cNvSpPr/>
          <p:nvPr/>
        </p:nvSpPr>
        <p:spPr>
          <a:xfrm>
            <a:off x="671507" y="1197129"/>
            <a:ext cx="7800985" cy="274924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2208149" y="338389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/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0BE1F-7971-3799-CD02-F4FD8A7841C6}"/>
              </a:ext>
            </a:extLst>
          </p:cNvPr>
          <p:cNvSpPr txBox="1"/>
          <p:nvPr/>
        </p:nvSpPr>
        <p:spPr>
          <a:xfrm>
            <a:off x="2208149" y="2063918"/>
            <a:ext cx="5793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Share Tech" panose="020B060402020202020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401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cxnSp>
        <p:nvCxnSpPr>
          <p:cNvPr id="1091" name="Google Shape;1091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2" name="Google Shape;1092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3" name="Google Shape;1093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6" name="Google Shape;1096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9" name="Google Shape;1099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2" name="Google Shape;1102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38"/>
          <p:cNvSpPr txBox="1">
            <a:spLocks noGrp="1"/>
          </p:cNvSpPr>
          <p:nvPr>
            <p:ph type="ctrTitle" idx="4294967295"/>
          </p:nvPr>
        </p:nvSpPr>
        <p:spPr>
          <a:xfrm>
            <a:off x="610450" y="1977263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EDA</a:t>
            </a:r>
          </a:p>
        </p:txBody>
      </p:sp>
      <p:sp>
        <p:nvSpPr>
          <p:cNvPr id="1106" name="Google Shape;1106;p38"/>
          <p:cNvSpPr txBox="1">
            <a:spLocks noGrp="1"/>
          </p:cNvSpPr>
          <p:nvPr>
            <p:ph type="ctrTitle" idx="4294967295"/>
          </p:nvPr>
        </p:nvSpPr>
        <p:spPr>
          <a:xfrm>
            <a:off x="6720390" y="3438422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Storytelling</a:t>
            </a:r>
            <a:endParaRPr sz="1800"/>
          </a:p>
        </p:txBody>
      </p:sp>
      <p:sp>
        <p:nvSpPr>
          <p:cNvPr id="1108" name="Google Shape;1108;p38"/>
          <p:cNvSpPr txBox="1">
            <a:spLocks noGrp="1"/>
          </p:cNvSpPr>
          <p:nvPr>
            <p:ph type="ctrTitle" idx="4294967295"/>
          </p:nvPr>
        </p:nvSpPr>
        <p:spPr>
          <a:xfrm>
            <a:off x="2647200" y="3438422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800"/>
              <a:t>Deeper Statistics</a:t>
            </a:r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4683963" y="1977263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Visualizing</a:t>
            </a:r>
            <a:endParaRPr sz="1800"/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PART 01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29446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solidFill>
                  <a:schemeClr val="accent1"/>
                </a:solidFill>
              </a:rPr>
              <a:t>PART 02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114" name="Google Shape;1114;p38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solidFill>
                  <a:schemeClr val="accent3"/>
                </a:solidFill>
              </a:rPr>
              <a:t>PART 03</a:t>
            </a:r>
            <a:endParaRPr lang="en-US" sz="2400">
              <a:solidFill>
                <a:schemeClr val="accent3"/>
              </a:solidFill>
            </a:endParaRPr>
          </a:p>
        </p:txBody>
      </p:sp>
      <p:sp>
        <p:nvSpPr>
          <p:cNvPr id="1115" name="Google Shape;1115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>
                <a:solidFill>
                  <a:schemeClr val="accent4"/>
                </a:solidFill>
              </a:rPr>
              <a:t>PART 04</a:t>
            </a:r>
            <a:endParaRPr lang="en-US"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0"/>
          <p:cNvSpPr txBox="1">
            <a:spLocks noGrp="1"/>
          </p:cNvSpPr>
          <p:nvPr>
            <p:ph type="ctrTitle"/>
          </p:nvPr>
        </p:nvSpPr>
        <p:spPr>
          <a:xfrm>
            <a:off x="3044100" y="3912632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Let's take a look...</a:t>
            </a:r>
          </a:p>
        </p:txBody>
      </p:sp>
      <p:sp>
        <p:nvSpPr>
          <p:cNvPr id="1134" name="Google Shape;1134;p40"/>
          <p:cNvSpPr txBox="1">
            <a:spLocks noGrp="1"/>
          </p:cNvSpPr>
          <p:nvPr>
            <p:ph type="subTitle" idx="1"/>
          </p:nvPr>
        </p:nvSpPr>
        <p:spPr>
          <a:xfrm>
            <a:off x="2336735" y="1721948"/>
            <a:ext cx="4478100" cy="17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2000"/>
              <a:t>Across four different hypotheses, we found that there are factors the bank </a:t>
            </a:r>
            <a:r>
              <a:rPr lang="en" sz="20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should and should not</a:t>
            </a:r>
            <a:r>
              <a:rPr lang="en" sz="2000"/>
              <a:t> use to determine if a customer will be late on their payments. However, they are </a:t>
            </a:r>
            <a:r>
              <a:rPr lang="en" sz="20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already on the right track</a:t>
            </a:r>
            <a:r>
              <a:rPr lang="en" sz="200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52B95C-9928-6D00-B9B3-2FDB4C240995}"/>
              </a:ext>
            </a:extLst>
          </p:cNvPr>
          <p:cNvSpPr txBox="1">
            <a:spLocks/>
          </p:cNvSpPr>
          <p:nvPr/>
        </p:nvSpPr>
        <p:spPr>
          <a:xfrm>
            <a:off x="2210060" y="99811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24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hare Tech"/>
              <a:buNone/>
              <a:defRPr sz="5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OUR CONCLUSIONS</a:t>
            </a:r>
          </a:p>
        </p:txBody>
      </p:sp>
    </p:spTree>
    <p:extLst>
      <p:ext uri="{BB962C8B-B14F-4D97-AF65-F5344CB8AC3E}">
        <p14:creationId xmlns:p14="http://schemas.microsoft.com/office/powerpoint/2010/main" val="168475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276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Investigating the Interests correlation with other variables:</a:t>
            </a:r>
          </a:p>
          <a:p>
            <a:pPr marL="0" indent="0">
              <a:buNone/>
            </a:pPr>
            <a:endParaRPr lang="en" dirty="0"/>
          </a:p>
          <a:p>
            <a:pPr marL="285750" indent="-285750"/>
            <a:r>
              <a:rPr lang="en-US" dirty="0"/>
              <a:t>There will be a most prominent correlation installments and the amount of interest a customer a customer’s loan has.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I think Interest will hold the weakest correlation with annual income (Extreme values).</a:t>
            </a:r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#1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766;p57">
            <a:extLst>
              <a:ext uri="{FF2B5EF4-FFF2-40B4-BE49-F238E27FC236}">
                <a16:creationId xmlns:a16="http://schemas.microsoft.com/office/drawing/2014/main" id="{61D0C90F-AB8D-BFDE-8F0B-5A7E0CA8D647}"/>
              </a:ext>
            </a:extLst>
          </p:cNvPr>
          <p:cNvGrpSpPr/>
          <p:nvPr/>
        </p:nvGrpSpPr>
        <p:grpSpPr>
          <a:xfrm>
            <a:off x="7225324" y="783287"/>
            <a:ext cx="1299851" cy="1023338"/>
            <a:chOff x="5900602" y="1193063"/>
            <a:chExt cx="1299851" cy="1023338"/>
          </a:xfrm>
        </p:grpSpPr>
        <p:grpSp>
          <p:nvGrpSpPr>
            <p:cNvPr id="4" name="Google Shape;9767;p57">
              <a:extLst>
                <a:ext uri="{FF2B5EF4-FFF2-40B4-BE49-F238E27FC236}">
                  <a16:creationId xmlns:a16="http://schemas.microsoft.com/office/drawing/2014/main" id="{8EC5122E-2D97-9AE6-E08B-BDD4E8A5EF1C}"/>
                </a:ext>
              </a:extLst>
            </p:cNvPr>
            <p:cNvGrpSpPr/>
            <p:nvPr/>
          </p:nvGrpSpPr>
          <p:grpSpPr>
            <a:xfrm>
              <a:off x="6743564" y="1193063"/>
              <a:ext cx="456889" cy="700379"/>
              <a:chOff x="6743564" y="1193063"/>
              <a:chExt cx="456889" cy="700379"/>
            </a:xfrm>
          </p:grpSpPr>
          <p:grpSp>
            <p:nvGrpSpPr>
              <p:cNvPr id="27" name="Google Shape;9768;p57">
                <a:extLst>
                  <a:ext uri="{FF2B5EF4-FFF2-40B4-BE49-F238E27FC236}">
                    <a16:creationId xmlns:a16="http://schemas.microsoft.com/office/drawing/2014/main" id="{288986FF-06A9-EBE9-3786-30E0DED2A5ED}"/>
                  </a:ext>
                </a:extLst>
              </p:cNvPr>
              <p:cNvGrpSpPr/>
              <p:nvPr/>
            </p:nvGrpSpPr>
            <p:grpSpPr>
              <a:xfrm>
                <a:off x="6743564" y="1690731"/>
                <a:ext cx="214402" cy="202710"/>
                <a:chOff x="6743564" y="1690731"/>
                <a:chExt cx="214402" cy="202710"/>
              </a:xfrm>
            </p:grpSpPr>
            <p:sp>
              <p:nvSpPr>
                <p:cNvPr id="31" name="Google Shape;9769;p57">
                  <a:extLst>
                    <a:ext uri="{FF2B5EF4-FFF2-40B4-BE49-F238E27FC236}">
                      <a16:creationId xmlns:a16="http://schemas.microsoft.com/office/drawing/2014/main" id="{2F8B7B3F-59DD-2912-3052-CBA82546D631}"/>
                    </a:ext>
                  </a:extLst>
                </p:cNvPr>
                <p:cNvSpPr/>
                <p:nvPr/>
              </p:nvSpPr>
              <p:spPr>
                <a:xfrm rot="-5400000">
                  <a:off x="6796932" y="1637364"/>
                  <a:ext cx="107666" cy="21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24651" extrusionOk="0">
                      <a:moveTo>
                        <a:pt x="727" y="0"/>
                      </a:moveTo>
                      <a:cubicBezTo>
                        <a:pt x="483" y="0"/>
                        <a:pt x="243" y="4"/>
                        <a:pt x="1" y="7"/>
                      </a:cubicBezTo>
                      <a:lnTo>
                        <a:pt x="1" y="23223"/>
                      </a:lnTo>
                      <a:lnTo>
                        <a:pt x="727" y="24650"/>
                      </a:lnTo>
                      <a:lnTo>
                        <a:pt x="12378" y="1737"/>
                      </a:lnTo>
                      <a:cubicBezTo>
                        <a:pt x="8795" y="619"/>
                        <a:pt x="4857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9770;p57">
                  <a:extLst>
                    <a:ext uri="{FF2B5EF4-FFF2-40B4-BE49-F238E27FC236}">
                      <a16:creationId xmlns:a16="http://schemas.microsoft.com/office/drawing/2014/main" id="{5459C312-4DA2-2052-F621-F7446A134608}"/>
                    </a:ext>
                  </a:extLst>
                </p:cNvPr>
                <p:cNvSpPr/>
                <p:nvPr/>
              </p:nvSpPr>
              <p:spPr>
                <a:xfrm rot="-5400000">
                  <a:off x="6797058" y="1744962"/>
                  <a:ext cx="95046" cy="20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9771;p57">
                <a:extLst>
                  <a:ext uri="{FF2B5EF4-FFF2-40B4-BE49-F238E27FC236}">
                    <a16:creationId xmlns:a16="http://schemas.microsoft.com/office/drawing/2014/main" id="{422BB861-F71A-5884-2662-5C183FFCC2B9}"/>
                  </a:ext>
                </a:extLst>
              </p:cNvPr>
              <p:cNvGrpSpPr/>
              <p:nvPr/>
            </p:nvGrpSpPr>
            <p:grpSpPr>
              <a:xfrm>
                <a:off x="6915505" y="1193063"/>
                <a:ext cx="284947" cy="589637"/>
                <a:chOff x="6915505" y="1193063"/>
                <a:chExt cx="284947" cy="589637"/>
              </a:xfrm>
            </p:grpSpPr>
            <p:sp>
              <p:nvSpPr>
                <p:cNvPr id="29" name="Google Shape;9772;p57">
                  <a:extLst>
                    <a:ext uri="{FF2B5EF4-FFF2-40B4-BE49-F238E27FC236}">
                      <a16:creationId xmlns:a16="http://schemas.microsoft.com/office/drawing/2014/main" id="{32B3B26B-C39C-4AC1-73E5-47F6F52B9686}"/>
                    </a:ext>
                  </a:extLst>
                </p:cNvPr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0" name="Google Shape;9773;p57">
                  <a:extLst>
                    <a:ext uri="{FF2B5EF4-FFF2-40B4-BE49-F238E27FC236}">
                      <a16:creationId xmlns:a16="http://schemas.microsoft.com/office/drawing/2014/main" id="{AAFDB632-D98A-3549-121B-ECEADCFB9748}"/>
                    </a:ext>
                  </a:extLst>
                </p:cNvPr>
                <p:cNvCxnSpPr/>
                <p:nvPr/>
              </p:nvCxnSpPr>
              <p:spPr>
                <a:xfrm rot="10800000">
                  <a:off x="6938275" y="1279600"/>
                  <a:ext cx="0" cy="503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" name="Google Shape;9774;p57">
              <a:extLst>
                <a:ext uri="{FF2B5EF4-FFF2-40B4-BE49-F238E27FC236}">
                  <a16:creationId xmlns:a16="http://schemas.microsoft.com/office/drawing/2014/main" id="{E7D8408D-E74D-D54A-F3B2-4B9B6D53D59E}"/>
                </a:ext>
              </a:extLst>
            </p:cNvPr>
            <p:cNvGrpSpPr/>
            <p:nvPr/>
          </p:nvGrpSpPr>
          <p:grpSpPr>
            <a:xfrm>
              <a:off x="6520337" y="1193063"/>
              <a:ext cx="341815" cy="801589"/>
              <a:chOff x="6520337" y="1193063"/>
              <a:chExt cx="341815" cy="801589"/>
            </a:xfrm>
          </p:grpSpPr>
          <p:grpSp>
            <p:nvGrpSpPr>
              <p:cNvPr id="21" name="Google Shape;9775;p57">
                <a:extLst>
                  <a:ext uri="{FF2B5EF4-FFF2-40B4-BE49-F238E27FC236}">
                    <a16:creationId xmlns:a16="http://schemas.microsoft.com/office/drawing/2014/main" id="{2374ABC3-02A1-4F47-28E9-0CF2693C403E}"/>
                  </a:ext>
                </a:extLst>
              </p:cNvPr>
              <p:cNvGrpSpPr/>
              <p:nvPr/>
            </p:nvGrpSpPr>
            <p:grpSpPr>
              <a:xfrm>
                <a:off x="6520337" y="1589527"/>
                <a:ext cx="213950" cy="405125"/>
                <a:chOff x="6520337" y="1589527"/>
                <a:chExt cx="213950" cy="405125"/>
              </a:xfrm>
            </p:grpSpPr>
            <p:sp>
              <p:nvSpPr>
                <p:cNvPr id="25" name="Google Shape;9776;p57">
                  <a:extLst>
                    <a:ext uri="{FF2B5EF4-FFF2-40B4-BE49-F238E27FC236}">
                      <a16:creationId xmlns:a16="http://schemas.microsoft.com/office/drawing/2014/main" id="{1EF16979-2B1F-29E2-3832-404F5008A539}"/>
                    </a:ext>
                  </a:extLst>
                </p:cNvPr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9777;p57">
                  <a:extLst>
                    <a:ext uri="{FF2B5EF4-FFF2-40B4-BE49-F238E27FC236}">
                      <a16:creationId xmlns:a16="http://schemas.microsoft.com/office/drawing/2014/main" id="{BD2BD81B-ED8D-53B7-42FA-89BD3BD36815}"/>
                    </a:ext>
                  </a:extLst>
                </p:cNvPr>
                <p:cNvSpPr/>
                <p:nvPr/>
              </p:nvSpPr>
              <p:spPr>
                <a:xfrm rot="-5400000">
                  <a:off x="6529204" y="178956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9778;p57">
                <a:extLst>
                  <a:ext uri="{FF2B5EF4-FFF2-40B4-BE49-F238E27FC236}">
                    <a16:creationId xmlns:a16="http://schemas.microsoft.com/office/drawing/2014/main" id="{D42AA1B5-4CE4-0DCC-E9A0-8165D1E5665E}"/>
                  </a:ext>
                </a:extLst>
              </p:cNvPr>
              <p:cNvGrpSpPr/>
              <p:nvPr/>
            </p:nvGrpSpPr>
            <p:grpSpPr>
              <a:xfrm>
                <a:off x="6577204" y="1193063"/>
                <a:ext cx="284947" cy="453562"/>
                <a:chOff x="6577204" y="1193063"/>
                <a:chExt cx="284947" cy="453562"/>
              </a:xfrm>
            </p:grpSpPr>
            <p:sp>
              <p:nvSpPr>
                <p:cNvPr id="23" name="Google Shape;9779;p57">
                  <a:extLst>
                    <a:ext uri="{FF2B5EF4-FFF2-40B4-BE49-F238E27FC236}">
                      <a16:creationId xmlns:a16="http://schemas.microsoft.com/office/drawing/2014/main" id="{989DF45D-5502-7AA1-6FB5-C70D658972B7}"/>
                    </a:ext>
                  </a:extLst>
                </p:cNvPr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" name="Google Shape;9780;p57">
                  <a:extLst>
                    <a:ext uri="{FF2B5EF4-FFF2-40B4-BE49-F238E27FC236}">
                      <a16:creationId xmlns:a16="http://schemas.microsoft.com/office/drawing/2014/main" id="{BE6C5364-47AD-DA91-831D-82B17C95E70C}"/>
                    </a:ext>
                  </a:extLst>
                </p:cNvPr>
                <p:cNvCxnSpPr/>
                <p:nvPr/>
              </p:nvCxnSpPr>
              <p:spPr>
                <a:xfrm rot="10800000">
                  <a:off x="6677825" y="1279425"/>
                  <a:ext cx="0" cy="36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7" name="Google Shape;9781;p57">
              <a:extLst>
                <a:ext uri="{FF2B5EF4-FFF2-40B4-BE49-F238E27FC236}">
                  <a16:creationId xmlns:a16="http://schemas.microsoft.com/office/drawing/2014/main" id="{FD9A98A4-D895-C758-E5EB-BC72A3A6D468}"/>
                </a:ext>
              </a:extLst>
            </p:cNvPr>
            <p:cNvGrpSpPr/>
            <p:nvPr/>
          </p:nvGrpSpPr>
          <p:grpSpPr>
            <a:xfrm>
              <a:off x="6238903" y="1193063"/>
              <a:ext cx="300475" cy="901782"/>
              <a:chOff x="6238903" y="1193063"/>
              <a:chExt cx="300475" cy="901782"/>
            </a:xfrm>
          </p:grpSpPr>
          <p:grpSp>
            <p:nvGrpSpPr>
              <p:cNvPr id="15" name="Google Shape;9782;p57">
                <a:extLst>
                  <a:ext uri="{FF2B5EF4-FFF2-40B4-BE49-F238E27FC236}">
                    <a16:creationId xmlns:a16="http://schemas.microsoft.com/office/drawing/2014/main" id="{B6E35EAB-16A0-CBFC-4BDF-EEBE8BD7EE2C}"/>
                  </a:ext>
                </a:extLst>
              </p:cNvPr>
              <p:cNvGrpSpPr/>
              <p:nvPr/>
            </p:nvGrpSpPr>
            <p:grpSpPr>
              <a:xfrm>
                <a:off x="6290865" y="1489315"/>
                <a:ext cx="248514" cy="605530"/>
                <a:chOff x="6290865" y="1489315"/>
                <a:chExt cx="248514" cy="605530"/>
              </a:xfrm>
            </p:grpSpPr>
            <p:sp>
              <p:nvSpPr>
                <p:cNvPr id="19" name="Google Shape;9783;p57">
                  <a:extLst>
                    <a:ext uri="{FF2B5EF4-FFF2-40B4-BE49-F238E27FC236}">
                      <a16:creationId xmlns:a16="http://schemas.microsoft.com/office/drawing/2014/main" id="{69F1ED00-A21E-9489-1608-49EE3C90FB87}"/>
                    </a:ext>
                  </a:extLst>
                </p:cNvPr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9784;p57">
                  <a:extLst>
                    <a:ext uri="{FF2B5EF4-FFF2-40B4-BE49-F238E27FC236}">
                      <a16:creationId xmlns:a16="http://schemas.microsoft.com/office/drawing/2014/main" id="{85C413D4-A70D-CCE0-EA95-5D6A2CFB97D4}"/>
                    </a:ext>
                  </a:extLst>
                </p:cNvPr>
                <p:cNvSpPr/>
                <p:nvPr/>
              </p:nvSpPr>
              <p:spPr>
                <a:xfrm rot="-5400000">
                  <a:off x="6266916" y="1822383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9785;p57">
                <a:extLst>
                  <a:ext uri="{FF2B5EF4-FFF2-40B4-BE49-F238E27FC236}">
                    <a16:creationId xmlns:a16="http://schemas.microsoft.com/office/drawing/2014/main" id="{1C7ACF3C-E41D-3EEB-5BE7-65154558477A}"/>
                  </a:ext>
                </a:extLst>
              </p:cNvPr>
              <p:cNvGrpSpPr/>
              <p:nvPr/>
            </p:nvGrpSpPr>
            <p:grpSpPr>
              <a:xfrm>
                <a:off x="6238903" y="1193063"/>
                <a:ext cx="284947" cy="327512"/>
                <a:chOff x="6238903" y="1193063"/>
                <a:chExt cx="284947" cy="327512"/>
              </a:xfrm>
            </p:grpSpPr>
            <p:sp>
              <p:nvSpPr>
                <p:cNvPr id="17" name="Google Shape;9786;p57">
                  <a:extLst>
                    <a:ext uri="{FF2B5EF4-FFF2-40B4-BE49-F238E27FC236}">
                      <a16:creationId xmlns:a16="http://schemas.microsoft.com/office/drawing/2014/main" id="{4A32D77A-D783-BD37-9498-74D89B4EA8C9}"/>
                    </a:ext>
                  </a:extLst>
                </p:cNvPr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" name="Google Shape;9787;p57">
                  <a:extLst>
                    <a:ext uri="{FF2B5EF4-FFF2-40B4-BE49-F238E27FC236}">
                      <a16:creationId xmlns:a16="http://schemas.microsoft.com/office/drawing/2014/main" id="{CBF71689-1ED2-A85E-ADF5-E4B903CF7F8C}"/>
                    </a:ext>
                  </a:extLst>
                </p:cNvPr>
                <p:cNvCxnSpPr/>
                <p:nvPr/>
              </p:nvCxnSpPr>
              <p:spPr>
                <a:xfrm rot="10800000">
                  <a:off x="6431250" y="1279375"/>
                  <a:ext cx="0" cy="2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8" name="Google Shape;9788;p57">
              <a:extLst>
                <a:ext uri="{FF2B5EF4-FFF2-40B4-BE49-F238E27FC236}">
                  <a16:creationId xmlns:a16="http://schemas.microsoft.com/office/drawing/2014/main" id="{1EB7AF86-78F9-4FAD-0824-8CEF87179F75}"/>
                </a:ext>
              </a:extLst>
            </p:cNvPr>
            <p:cNvGrpSpPr/>
            <p:nvPr/>
          </p:nvGrpSpPr>
          <p:grpSpPr>
            <a:xfrm>
              <a:off x="5900602" y="1193063"/>
              <a:ext cx="444345" cy="1023338"/>
              <a:chOff x="5900602" y="1193063"/>
              <a:chExt cx="444345" cy="1023338"/>
            </a:xfrm>
          </p:grpSpPr>
          <p:grpSp>
            <p:nvGrpSpPr>
              <p:cNvPr id="9" name="Google Shape;9789;p57">
                <a:extLst>
                  <a:ext uri="{FF2B5EF4-FFF2-40B4-BE49-F238E27FC236}">
                    <a16:creationId xmlns:a16="http://schemas.microsoft.com/office/drawing/2014/main" id="{187834EF-F260-4480-B403-7AA29AFC6B32}"/>
                  </a:ext>
                </a:extLst>
              </p:cNvPr>
              <p:cNvGrpSpPr/>
              <p:nvPr/>
            </p:nvGrpSpPr>
            <p:grpSpPr>
              <a:xfrm>
                <a:off x="6046501" y="1367785"/>
                <a:ext cx="298446" cy="848616"/>
                <a:chOff x="6046501" y="1367785"/>
                <a:chExt cx="298446" cy="848616"/>
              </a:xfrm>
            </p:grpSpPr>
            <p:sp>
              <p:nvSpPr>
                <p:cNvPr id="13" name="Google Shape;9790;p57">
                  <a:extLst>
                    <a:ext uri="{FF2B5EF4-FFF2-40B4-BE49-F238E27FC236}">
                      <a16:creationId xmlns:a16="http://schemas.microsoft.com/office/drawing/2014/main" id="{CAFF9429-426A-7AF8-220A-92A99D45A7C2}"/>
                    </a:ext>
                  </a:extLst>
                </p:cNvPr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9791;p57">
                  <a:extLst>
                    <a:ext uri="{FF2B5EF4-FFF2-40B4-BE49-F238E27FC236}">
                      <a16:creationId xmlns:a16="http://schemas.microsoft.com/office/drawing/2014/main" id="{9EADC348-FA44-9282-BBBB-3B41E1A73D8F}"/>
                    </a:ext>
                  </a:extLst>
                </p:cNvPr>
                <p:cNvSpPr/>
                <p:nvPr/>
              </p:nvSpPr>
              <p:spPr>
                <a:xfrm rot="-5400000">
                  <a:off x="5986745" y="185819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9792;p57">
                <a:extLst>
                  <a:ext uri="{FF2B5EF4-FFF2-40B4-BE49-F238E27FC236}">
                    <a16:creationId xmlns:a16="http://schemas.microsoft.com/office/drawing/2014/main" id="{247196E0-A3DF-C830-0137-2125F43B9DFA}"/>
                  </a:ext>
                </a:extLst>
              </p:cNvPr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11" name="Google Shape;9793;p57">
                  <a:extLst>
                    <a:ext uri="{FF2B5EF4-FFF2-40B4-BE49-F238E27FC236}">
                      <a16:creationId xmlns:a16="http://schemas.microsoft.com/office/drawing/2014/main" id="{EE048507-A8B8-25FC-AFF9-C13A045187B7}"/>
                    </a:ext>
                  </a:extLst>
                </p:cNvPr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" name="Google Shape;9794;p57">
                  <a:extLst>
                    <a:ext uri="{FF2B5EF4-FFF2-40B4-BE49-F238E27FC236}">
                      <a16:creationId xmlns:a16="http://schemas.microsoft.com/office/drawing/2014/main" id="{79F76291-0AD4-38E7-07CB-5087D813C7FC}"/>
                    </a:ext>
                  </a:extLst>
                </p:cNvPr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71564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3EAF9-583D-3354-A6A7-ED87D5DDF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090914"/>
            <a:ext cx="3953175" cy="3266622"/>
          </a:xfrm>
        </p:spPr>
        <p:txBody>
          <a:bodyPr/>
          <a:lstStyle/>
          <a:p>
            <a:r>
              <a:rPr lang="en-US"/>
              <a:t>Density Distribution of Interest Rate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Mean Interest Rate: 15.95312</a:t>
            </a:r>
          </a:p>
          <a:p>
            <a:endParaRPr lang="en-US"/>
          </a:p>
          <a:p>
            <a:r>
              <a:rPr lang="en-US"/>
              <a:t>Max 28.99</a:t>
            </a:r>
          </a:p>
          <a:p>
            <a:endParaRPr lang="en-US"/>
          </a:p>
          <a:p>
            <a:r>
              <a:rPr lang="en-US"/>
              <a:t>Min 5.32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C59AD-D403-18C7-E978-BE6E304DF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Interest EDA: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245130AC-1516-7644-F351-DA32B0FA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670" y="208319"/>
            <a:ext cx="2659841" cy="2075412"/>
          </a:xfrm>
          <a:prstGeom prst="rect">
            <a:avLst/>
          </a:prstGeom>
        </p:spPr>
      </p:pic>
      <p:pic>
        <p:nvPicPr>
          <p:cNvPr id="6" name="Picture 5" descr="A diagram of a box plot&#10;&#10;Description automatically generated">
            <a:extLst>
              <a:ext uri="{FF2B5EF4-FFF2-40B4-BE49-F238E27FC236}">
                <a16:creationId xmlns:a16="http://schemas.microsoft.com/office/drawing/2014/main" id="{F6375AF9-CA76-4B80-8A6D-04F6C932D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670" y="2571750"/>
            <a:ext cx="2693696" cy="2153958"/>
          </a:xfrm>
          <a:prstGeom prst="rect">
            <a:avLst/>
          </a:prstGeom>
        </p:spPr>
      </p:pic>
      <p:grpSp>
        <p:nvGrpSpPr>
          <p:cNvPr id="7" name="Google Shape;11346;p60">
            <a:extLst>
              <a:ext uri="{FF2B5EF4-FFF2-40B4-BE49-F238E27FC236}">
                <a16:creationId xmlns:a16="http://schemas.microsoft.com/office/drawing/2014/main" id="{7A995958-6CB8-DAD0-FB19-AA8C9C7882A8}"/>
              </a:ext>
            </a:extLst>
          </p:cNvPr>
          <p:cNvGrpSpPr/>
          <p:nvPr/>
        </p:nvGrpSpPr>
        <p:grpSpPr>
          <a:xfrm>
            <a:off x="301511" y="3966350"/>
            <a:ext cx="1086245" cy="985249"/>
            <a:chOff x="1299146" y="3806507"/>
            <a:chExt cx="367990" cy="351312"/>
          </a:xfrm>
        </p:grpSpPr>
        <p:sp>
          <p:nvSpPr>
            <p:cNvPr id="8" name="Google Shape;11347;p60">
              <a:extLst>
                <a:ext uri="{FF2B5EF4-FFF2-40B4-BE49-F238E27FC236}">
                  <a16:creationId xmlns:a16="http://schemas.microsoft.com/office/drawing/2014/main" id="{35D49970-AA56-F59B-917C-B98F51C6FCF5}"/>
                </a:ext>
              </a:extLst>
            </p:cNvPr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48;p60">
              <a:extLst>
                <a:ext uri="{FF2B5EF4-FFF2-40B4-BE49-F238E27FC236}">
                  <a16:creationId xmlns:a16="http://schemas.microsoft.com/office/drawing/2014/main" id="{A439B8E0-91A8-6C3C-D9A2-A86BD3C50DA5}"/>
                </a:ext>
              </a:extLst>
            </p:cNvPr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259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D120C0-976D-E165-AB9D-8ECD07E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679175"/>
            <a:ext cx="7579778" cy="2090100"/>
          </a:xfrm>
        </p:spPr>
        <p:txBody>
          <a:bodyPr/>
          <a:lstStyle/>
          <a:p>
            <a:r>
              <a:rPr lang="en-US" dirty="0"/>
              <a:t>Put most simply, ANOVA is a statistical analysis used to investigate the variance among variables.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In my case, I will be performing an ANOVA analysis on Interest and a target variables that I will compare it to.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 will be comparing the residual mean squared value.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ADC99-651C-9B83-F856-138E2202A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865026"/>
            <a:ext cx="2686500" cy="577800"/>
          </a:xfrm>
        </p:spPr>
        <p:txBody>
          <a:bodyPr/>
          <a:lstStyle/>
          <a:p>
            <a:r>
              <a:rPr lang="en-US"/>
              <a:t>ANOVA</a:t>
            </a:r>
          </a:p>
        </p:txBody>
      </p:sp>
      <p:grpSp>
        <p:nvGrpSpPr>
          <p:cNvPr id="5" name="Google Shape;8589;p54">
            <a:extLst>
              <a:ext uri="{FF2B5EF4-FFF2-40B4-BE49-F238E27FC236}">
                <a16:creationId xmlns:a16="http://schemas.microsoft.com/office/drawing/2014/main" id="{26E89BF4-80CD-6C52-CB30-EEC8DBF0A697}"/>
              </a:ext>
            </a:extLst>
          </p:cNvPr>
          <p:cNvGrpSpPr/>
          <p:nvPr/>
        </p:nvGrpSpPr>
        <p:grpSpPr>
          <a:xfrm>
            <a:off x="267507" y="340963"/>
            <a:ext cx="8675015" cy="279267"/>
            <a:chOff x="803163" y="1111966"/>
            <a:chExt cx="2447800" cy="203430"/>
          </a:xfrm>
        </p:grpSpPr>
        <p:grpSp>
          <p:nvGrpSpPr>
            <p:cNvPr id="6" name="Google Shape;8590;p54">
              <a:extLst>
                <a:ext uri="{FF2B5EF4-FFF2-40B4-BE49-F238E27FC236}">
                  <a16:creationId xmlns:a16="http://schemas.microsoft.com/office/drawing/2014/main" id="{6604191B-AA45-BEDA-28F5-C6A1D9552AE7}"/>
                </a:ext>
              </a:extLst>
            </p:cNvPr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24" name="Google Shape;8591;p54">
                <a:extLst>
                  <a:ext uri="{FF2B5EF4-FFF2-40B4-BE49-F238E27FC236}">
                    <a16:creationId xmlns:a16="http://schemas.microsoft.com/office/drawing/2014/main" id="{0DE47A14-EB37-779D-4025-3FB1100E890C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8592;p54">
                <a:extLst>
                  <a:ext uri="{FF2B5EF4-FFF2-40B4-BE49-F238E27FC236}">
                    <a16:creationId xmlns:a16="http://schemas.microsoft.com/office/drawing/2014/main" id="{05234A1F-EC51-4B6D-21E8-DF393C36EB0E}"/>
                  </a:ext>
                </a:extLst>
              </p:cNvPr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6" name="Google Shape;8593;p54">
                  <a:extLst>
                    <a:ext uri="{FF2B5EF4-FFF2-40B4-BE49-F238E27FC236}">
                      <a16:creationId xmlns:a16="http://schemas.microsoft.com/office/drawing/2014/main" id="{50905DC9-C511-B44C-2C04-B777F3913C05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7" name="Google Shape;8594;p54">
                  <a:extLst>
                    <a:ext uri="{FF2B5EF4-FFF2-40B4-BE49-F238E27FC236}">
                      <a16:creationId xmlns:a16="http://schemas.microsoft.com/office/drawing/2014/main" id="{717A3C3C-CD98-0F69-5D98-68E429D66E0D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7" name="Google Shape;8595;p54">
              <a:extLst>
                <a:ext uri="{FF2B5EF4-FFF2-40B4-BE49-F238E27FC236}">
                  <a16:creationId xmlns:a16="http://schemas.microsoft.com/office/drawing/2014/main" id="{FD3A485A-CF85-32B6-1EF8-3983EA19C4E0}"/>
                </a:ext>
              </a:extLst>
            </p:cNvPr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8596;p54">
              <a:extLst>
                <a:ext uri="{FF2B5EF4-FFF2-40B4-BE49-F238E27FC236}">
                  <a16:creationId xmlns:a16="http://schemas.microsoft.com/office/drawing/2014/main" id="{838AC5D5-B944-4C2C-D732-51E4994F505D}"/>
                </a:ext>
              </a:extLst>
            </p:cNvPr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597;p54">
              <a:extLst>
                <a:ext uri="{FF2B5EF4-FFF2-40B4-BE49-F238E27FC236}">
                  <a16:creationId xmlns:a16="http://schemas.microsoft.com/office/drawing/2014/main" id="{E32B44B9-A450-54AD-0D74-5EC7C6659B88}"/>
                </a:ext>
              </a:extLst>
            </p:cNvPr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20" name="Google Shape;8598;p54">
                <a:extLst>
                  <a:ext uri="{FF2B5EF4-FFF2-40B4-BE49-F238E27FC236}">
                    <a16:creationId xmlns:a16="http://schemas.microsoft.com/office/drawing/2014/main" id="{DC0EFE3F-3C95-7500-5C08-27B13654991D}"/>
                  </a:ext>
                </a:extLst>
              </p:cNvPr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22" name="Google Shape;8599;p54">
                  <a:extLst>
                    <a:ext uri="{FF2B5EF4-FFF2-40B4-BE49-F238E27FC236}">
                      <a16:creationId xmlns:a16="http://schemas.microsoft.com/office/drawing/2014/main" id="{0AE03E85-1A0D-AE72-8665-2DA5DEFEBBA4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" name="Google Shape;8600;p54">
                  <a:extLst>
                    <a:ext uri="{FF2B5EF4-FFF2-40B4-BE49-F238E27FC236}">
                      <a16:creationId xmlns:a16="http://schemas.microsoft.com/office/drawing/2014/main" id="{BE924004-C130-B37F-1C67-7A2364611A4A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" name="Google Shape;8601;p54">
                <a:extLst>
                  <a:ext uri="{FF2B5EF4-FFF2-40B4-BE49-F238E27FC236}">
                    <a16:creationId xmlns:a16="http://schemas.microsoft.com/office/drawing/2014/main" id="{FF94814E-B3D9-BE49-B058-C6B951D474D9}"/>
                  </a:ext>
                </a:extLst>
              </p:cNvPr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8602;p54">
              <a:extLst>
                <a:ext uri="{FF2B5EF4-FFF2-40B4-BE49-F238E27FC236}">
                  <a16:creationId xmlns:a16="http://schemas.microsoft.com/office/drawing/2014/main" id="{07BA83A6-6214-47D1-D043-64279C78DCCB}"/>
                </a:ext>
              </a:extLst>
            </p:cNvPr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16" name="Google Shape;8603;p54">
                <a:extLst>
                  <a:ext uri="{FF2B5EF4-FFF2-40B4-BE49-F238E27FC236}">
                    <a16:creationId xmlns:a16="http://schemas.microsoft.com/office/drawing/2014/main" id="{7382CCCD-8F58-31E8-FC2B-AD4FFFE7E1D6}"/>
                  </a:ext>
                </a:extLst>
              </p:cNvPr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18" name="Google Shape;8604;p54">
                  <a:extLst>
                    <a:ext uri="{FF2B5EF4-FFF2-40B4-BE49-F238E27FC236}">
                      <a16:creationId xmlns:a16="http://schemas.microsoft.com/office/drawing/2014/main" id="{E84CDCF4-AE1E-4C3F-9647-82D23A249ACC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9" name="Google Shape;8605;p54">
                  <a:extLst>
                    <a:ext uri="{FF2B5EF4-FFF2-40B4-BE49-F238E27FC236}">
                      <a16:creationId xmlns:a16="http://schemas.microsoft.com/office/drawing/2014/main" id="{50F8EDD0-2116-A520-E762-50C78E31D1E0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" name="Google Shape;8606;p54">
                <a:extLst>
                  <a:ext uri="{FF2B5EF4-FFF2-40B4-BE49-F238E27FC236}">
                    <a16:creationId xmlns:a16="http://schemas.microsoft.com/office/drawing/2014/main" id="{5562A75B-9FC8-E86B-57B0-199B4CB61FA3}"/>
                  </a:ext>
                </a:extLst>
              </p:cNvPr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607;p54">
              <a:extLst>
                <a:ext uri="{FF2B5EF4-FFF2-40B4-BE49-F238E27FC236}">
                  <a16:creationId xmlns:a16="http://schemas.microsoft.com/office/drawing/2014/main" id="{D3CE0982-D956-2429-F1BF-8371A1A8B1A6}"/>
                </a:ext>
              </a:extLst>
            </p:cNvPr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12" name="Google Shape;8608;p54">
                <a:extLst>
                  <a:ext uri="{FF2B5EF4-FFF2-40B4-BE49-F238E27FC236}">
                    <a16:creationId xmlns:a16="http://schemas.microsoft.com/office/drawing/2014/main" id="{F3D35B0B-DD36-2497-EDE1-D3DDCD213DDE}"/>
                  </a:ext>
                </a:extLst>
              </p:cNvPr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14" name="Google Shape;8609;p54">
                  <a:extLst>
                    <a:ext uri="{FF2B5EF4-FFF2-40B4-BE49-F238E27FC236}">
                      <a16:creationId xmlns:a16="http://schemas.microsoft.com/office/drawing/2014/main" id="{6A14754A-D4E2-A5E6-E82E-E411866BC4CC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5" name="Google Shape;8610;p54">
                  <a:extLst>
                    <a:ext uri="{FF2B5EF4-FFF2-40B4-BE49-F238E27FC236}">
                      <a16:creationId xmlns:a16="http://schemas.microsoft.com/office/drawing/2014/main" id="{4A3F0E80-221B-2C27-E22B-E32C54BA2FF2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" name="Google Shape;8611;p54">
                <a:extLst>
                  <a:ext uri="{FF2B5EF4-FFF2-40B4-BE49-F238E27FC236}">
                    <a16:creationId xmlns:a16="http://schemas.microsoft.com/office/drawing/2014/main" id="{1D41796A-4CF6-7BB3-E307-B10B2EC76961}"/>
                  </a:ext>
                </a:extLst>
              </p:cNvPr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392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1401C-8E48-ECA0-90E9-957F3354B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600" y="432678"/>
            <a:ext cx="3534300" cy="763970"/>
          </a:xfrm>
        </p:spPr>
        <p:txBody>
          <a:bodyPr/>
          <a:lstStyle/>
          <a:p>
            <a:pPr marL="114300" indent="0">
              <a:buNone/>
            </a:pPr>
            <a:r>
              <a:rPr lang="en-US" b="1"/>
              <a:t>Installment</a:t>
            </a:r>
          </a:p>
          <a:p>
            <a:pPr marL="114300" indent="0">
              <a:buNone/>
            </a:pPr>
            <a:r>
              <a:rPr lang="en-US" b="1"/>
              <a:t>Residual Mean Squared: </a:t>
            </a:r>
            <a:r>
              <a:rPr lang="en-US"/>
              <a:t>18</a:t>
            </a:r>
          </a:p>
        </p:txBody>
      </p:sp>
      <p:pic>
        <p:nvPicPr>
          <p:cNvPr id="5" name="Picture 4" descr="A graph of a graph of a rate&#10;&#10;Description automatically generated with medium confidence">
            <a:extLst>
              <a:ext uri="{FF2B5EF4-FFF2-40B4-BE49-F238E27FC236}">
                <a16:creationId xmlns:a16="http://schemas.microsoft.com/office/drawing/2014/main" id="{D66E8A7F-AB5D-B126-760F-EFF1C52C8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96" y="134933"/>
            <a:ext cx="2167257" cy="1359461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834EC130-3201-F884-E698-655C59622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43" y="134933"/>
            <a:ext cx="2167257" cy="1359461"/>
          </a:xfrm>
          <a:prstGeom prst="rect">
            <a:avLst/>
          </a:prstGeom>
        </p:spPr>
      </p:pic>
      <p:pic>
        <p:nvPicPr>
          <p:cNvPr id="9" name="Picture 8" descr="A graph of a graph of income&#10;&#10;Description automatically generated with medium confidence">
            <a:extLst>
              <a:ext uri="{FF2B5EF4-FFF2-40B4-BE49-F238E27FC236}">
                <a16:creationId xmlns:a16="http://schemas.microsoft.com/office/drawing/2014/main" id="{F6B5B4CE-A4A4-1C58-01E3-AF803828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595" y="1679175"/>
            <a:ext cx="2167257" cy="1359461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C1189BF9-5781-E6C3-7599-71D9D8906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141" y="1679174"/>
            <a:ext cx="2167259" cy="1359462"/>
          </a:xfrm>
          <a:prstGeom prst="rect">
            <a:avLst/>
          </a:prstGeom>
        </p:spPr>
      </p:pic>
      <p:pic>
        <p:nvPicPr>
          <p:cNvPr id="13" name="Picture 12" descr="A graph of a loan amount&#10;&#10;Description automatically generated">
            <a:extLst>
              <a:ext uri="{FF2B5EF4-FFF2-40B4-BE49-F238E27FC236}">
                <a16:creationId xmlns:a16="http://schemas.microsoft.com/office/drawing/2014/main" id="{11D72340-AB91-B995-A6F2-B7D77C74B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594" y="3223417"/>
            <a:ext cx="2167256" cy="1359460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5854C592-9248-9B67-CEA8-925EFE801A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140" y="3223416"/>
            <a:ext cx="2167260" cy="1359463"/>
          </a:xfrm>
          <a:prstGeom prst="rect">
            <a:avLst/>
          </a:prstGeom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CE6388CC-8745-19A1-51A7-BB4CD83FECFC}"/>
              </a:ext>
            </a:extLst>
          </p:cNvPr>
          <p:cNvSpPr txBox="1">
            <a:spLocks/>
          </p:cNvSpPr>
          <p:nvPr/>
        </p:nvSpPr>
        <p:spPr>
          <a:xfrm>
            <a:off x="238600" y="1976920"/>
            <a:ext cx="3534300" cy="76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Font typeface="Maven Pro"/>
              <a:buNone/>
            </a:pPr>
            <a:r>
              <a:rPr lang="en-US" b="1"/>
              <a:t>Annual Income</a:t>
            </a:r>
          </a:p>
          <a:p>
            <a:pPr marL="114300" indent="0">
              <a:buFont typeface="Maven Pro"/>
              <a:buNone/>
            </a:pPr>
            <a:r>
              <a:rPr lang="en-US" b="1"/>
              <a:t>Residual Mean Squared: </a:t>
            </a:r>
            <a:r>
              <a:rPr lang="en-US"/>
              <a:t>18.8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4D3E5E06-0F80-2ACE-2511-A12B2C0CCD95}"/>
              </a:ext>
            </a:extLst>
          </p:cNvPr>
          <p:cNvSpPr txBox="1">
            <a:spLocks/>
          </p:cNvSpPr>
          <p:nvPr/>
        </p:nvSpPr>
        <p:spPr>
          <a:xfrm>
            <a:off x="238600" y="3521162"/>
            <a:ext cx="3534300" cy="76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Font typeface="Maven Pro"/>
              <a:buNone/>
            </a:pPr>
            <a:r>
              <a:rPr lang="en-US" b="1"/>
              <a:t>Loan Amount</a:t>
            </a:r>
          </a:p>
          <a:p>
            <a:pPr marL="114300" indent="0">
              <a:buFont typeface="Maven Pro"/>
              <a:buNone/>
            </a:pPr>
            <a:r>
              <a:rPr lang="en-US" b="1"/>
              <a:t>Residual Mean Squared: </a:t>
            </a:r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1652022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0e0881-beed-4ce6-913a-de287226ba5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99E941485AEF46A58F9B2F4AFB99A4" ma:contentTypeVersion="10" ma:contentTypeDescription="Create a new document." ma:contentTypeScope="" ma:versionID="1d08b50d66635cfcaca445d97b5db7cf">
  <xsd:schema xmlns:xsd="http://www.w3.org/2001/XMLSchema" xmlns:xs="http://www.w3.org/2001/XMLSchema" xmlns:p="http://schemas.microsoft.com/office/2006/metadata/properties" xmlns:ns2="770e0881-beed-4ce6-913a-de287226ba5e" targetNamespace="http://schemas.microsoft.com/office/2006/metadata/properties" ma:root="true" ma:fieldsID="d9711c6ed923d72f19111af28b655e36" ns2:_="">
    <xsd:import namespace="770e0881-beed-4ce6-913a-de287226ba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e0881-beed-4ce6-913a-de287226ba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d03f021-7260-47c4-a966-efcc8f4531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4424BD-4C5C-4619-9E6D-6012DEEAC2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549F15-FFC8-463F-8A04-F5E97B5C9C5F}">
  <ds:schemaRefs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70e0881-beed-4ce6-913a-de287226ba5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581E5D-A34F-49BC-B05B-AA88C3BA1C32}">
  <ds:schemaRefs>
    <ds:schemaRef ds:uri="770e0881-beed-4ce6-913a-de287226ba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Microsoft Office PowerPoint</Application>
  <PresentationFormat>On-screen Show (16:9)</PresentationFormat>
  <Paragraphs>209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Fira Sans Extra Condensed Medium</vt:lpstr>
      <vt:lpstr>Advent Pro SemiBold</vt:lpstr>
      <vt:lpstr>Livvic Light</vt:lpstr>
      <vt:lpstr>Arial</vt:lpstr>
      <vt:lpstr>Calibri</vt:lpstr>
      <vt:lpstr>Maven Pro SemiBold</vt:lpstr>
      <vt:lpstr>Share Tech</vt:lpstr>
      <vt:lpstr>Maven Pro</vt:lpstr>
      <vt:lpstr>Nunito Light</vt:lpstr>
      <vt:lpstr>Fira Sans Condensed Medium</vt:lpstr>
      <vt:lpstr>Data Science Consulting by Slidesgo</vt:lpstr>
      <vt:lpstr>Investigating Late Loan Payments Team 7</vt:lpstr>
      <vt:lpstr>OUR CONCLUSIONS</vt:lpstr>
      <vt:lpstr>OUR TEAM</vt:lpstr>
      <vt:lpstr>OUR PROCESS</vt:lpstr>
      <vt:lpstr>Let's take a look...</vt:lpstr>
      <vt:lpstr>Hypothesis #1</vt:lpstr>
      <vt:lpstr>Interest EDA:</vt:lpstr>
      <vt:lpstr>ANOVA</vt:lpstr>
      <vt:lpstr>PowerPoint Presentation</vt:lpstr>
      <vt:lpstr>PowerPoint Presentation</vt:lpstr>
      <vt:lpstr>Hypothesis 1# Conclusions:</vt:lpstr>
      <vt:lpstr>Hypothesis #2</vt:lpstr>
      <vt:lpstr>Definitions</vt:lpstr>
      <vt:lpstr>Income and Delinquent Accounts</vt:lpstr>
      <vt:lpstr>PowerPoint Presentation</vt:lpstr>
      <vt:lpstr>Income and Proportion Paid</vt:lpstr>
      <vt:lpstr>Hypothesis #2 Conclusion</vt:lpstr>
      <vt:lpstr>Correlation Matrix</vt:lpstr>
      <vt:lpstr>Hypothesis #3</vt:lpstr>
      <vt:lpstr>Correlation-focused EDA</vt:lpstr>
      <vt:lpstr>Correlation-focused EDA</vt:lpstr>
      <vt:lpstr>PowerPoint Presentation</vt:lpstr>
      <vt:lpstr>Exploring Correlations – Late Payments</vt:lpstr>
      <vt:lpstr>Exploring Correlations – Full Dataset</vt:lpstr>
      <vt:lpstr>PowerPoint Presentation</vt:lpstr>
      <vt:lpstr>Hypothesis #3 Conclusions</vt:lpstr>
      <vt:lpstr>Hypothesis #4</vt:lpstr>
      <vt:lpstr>Narrowing the dataset to late payments</vt:lpstr>
      <vt:lpstr>Testing</vt:lpstr>
      <vt:lpstr>Hypothesis # 4  Conclusions</vt:lpstr>
      <vt:lpstr>Putting it all together</vt:lpstr>
      <vt:lpstr>What should the bank do?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cp:lastModifiedBy>Grady Smith</cp:lastModifiedBy>
  <cp:revision>1</cp:revision>
  <dcterms:modified xsi:type="dcterms:W3CDTF">2024-05-03T21:02:08Z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0x0101005A99E941485AEF46A58F9B2F4AFB99A4</vt:lpwstr>
  </property>
  <property fmtid="{D5CDD505-2E9C-101B-9397-08002B2CF9AE}" pid="3" name="MediaServiceImageTags">
    <vt:lpwstr/>
  </property>
</Properties>
</file>